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ml" ContentType="application/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docprops/app.xml" ContentType="application/vnd.openxmlformats-officedocument.extended-properties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s/slide3.xml" ContentType="application/vnd.openxmlformats-officedocument.presentationml.slid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ен стил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 с тема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Среден стил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ъл стил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Стил с тема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7" autoAdjust="0"/>
    <p:restoredTop sz="96405" autoAdjust="0"/>
  </p:normalViewPr>
  <p:slideViewPr>
    <p:cSldViewPr snapToGrid="0" snapToObjects="1">
      <p:cViewPr varScale="1">
        <p:scale>
          <a:sx n="170" d="100"/>
          <a:sy n="170" d="100"/>
        </p:scale>
        <p:origin x="400" y="184"/>
      </p:cViewPr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G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A0309-00E4-0F4A-BFFF-46B8D5ADA7D8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G"/>
          </a:p>
        </p:txBody>
      </p:sp>
      <p:sp>
        <p:nvSpPr>
          <p:cNvPr id="5" name="Notes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BBE79-A127-AE47-AEB6-4ED49AFD81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/>
        </p:txBody>
      </p:sp>
      <p:sp>
        <p:nvSpPr>
          <p:cNvPr id="3" name="Контейнер за бележки 2"/>
          <p:cNvSpPr>
            <a:spLocks noGrp="1" noEditPoints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3FABBE79-A127-AE47-AEB6-4ED49AFD8121}" type="slidenum">
              <a:rPr lang="en-BG" smtClean="0"/>
              <a:t>‹#›</a:t>
            </a:fld>
            <a:endParaRPr lang="en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B4B357B-2502-4EA3-9DAA-CEA81140B6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5DA2185-3C5C-4FE5-8759-6B0B4477F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68F3F2E-2F4D-473C-ACBB-84C29811D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7A4D8F7-0FEE-440A-8C97-E4C495B737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01EAC23-0DB3-42DD-9E20-C892C28792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hoto">
    <p:bg>
      <p:bgPr>
        <a:blipFill>
          <a:blip r:embed="rId1">
            <a:lum bright="0" contrast="0"/>
          </a:blip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авоъгълник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/>
          <p:cNvSpPr>
            <a:spLocks noGrp="1" noEditPoints="1"/>
          </p:cNvSpPr>
          <p:nvPr>
            <p:ph type="ctrTitle" hasCustomPrompt="1"/>
          </p:nvPr>
        </p:nvSpPr>
        <p:spPr>
          <a:xfrm>
            <a:off x="1524000" y="1520849"/>
            <a:ext cx="9144000" cy="1629287"/>
          </a:xfrm>
        </p:spPr>
        <p:txBody>
          <a:bodyPr anchor="b">
            <a:normAutofit/>
          </a:bodyPr>
          <a:lstStyle>
            <a:lvl1pPr algn="ctr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 hasCustomPrompt="1"/>
          </p:nvPr>
        </p:nvSpPr>
        <p:spPr>
          <a:xfrm>
            <a:off x="1524000" y="3824093"/>
            <a:ext cx="9144000" cy="449527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6" name="Text Placeholder 15"/>
          <p:cNvSpPr>
            <a:spLocks noGrp="1" noEditPoints="1"/>
          </p:cNvSpPr>
          <p:nvPr>
            <p:ph type="body" sz="quarter" idx="10" hasCustomPrompt="1"/>
          </p:nvPr>
        </p:nvSpPr>
        <p:spPr>
          <a:xfrm>
            <a:off x="1524000" y="5344709"/>
            <a:ext cx="9144000" cy="326881"/>
          </a:xfrm>
        </p:spPr>
        <p:txBody>
          <a:bodyPr>
            <a:noAutofit/>
          </a:bodyPr>
          <a:lstStyle>
            <a:lvl1pPr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/>
          <p:cNvSpPr>
            <a:spLocks noGrp="1" noEditPoints="1"/>
          </p:cNvSpPr>
          <p:nvPr>
            <p:ph type="body" sz="quarter" idx="11" hasCustomPrompt="1"/>
          </p:nvPr>
        </p:nvSpPr>
        <p:spPr>
          <a:xfrm>
            <a:off x="1523999" y="5693338"/>
            <a:ext cx="9144000" cy="326881"/>
          </a:xfrm>
        </p:spPr>
        <p:txBody>
          <a:bodyPr>
            <a:noAutofit/>
          </a:bodyPr>
          <a:lstStyle>
            <a:lvl1pPr algn="ctr">
              <a:buNone/>
              <a:defRPr sz="240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Групиране 14"/>
          <p:cNvGrpSpPr/>
          <p:nvPr/>
        </p:nvGrpSpPr>
        <p:grpSpPr>
          <a:xfrm>
            <a:off x="257175" y="278606"/>
            <a:ext cx="11677650" cy="6300788"/>
            <a:chOff x="257175" y="69851"/>
            <a:chExt cx="11677650" cy="6300788"/>
          </a:xfrm>
          <a:solidFill>
            <a:schemeClr val="accent4">
              <a:lumMod val="50000"/>
            </a:schemeClr>
          </a:solidFill>
        </p:grpSpPr>
        <p:sp>
          <p:nvSpPr>
            <p:cNvPr id="17" name="Freeform 18"/>
            <p:cNvSpPr/>
            <p:nvPr userDrawn="1"/>
          </p:nvSpPr>
          <p:spPr bwMode="auto">
            <a:xfrm>
              <a:off x="257175" y="127001"/>
              <a:ext cx="5716588" cy="258763"/>
            </a:xfrm>
            <a:custGeom>
              <a:avLst/>
              <a:rect l="l" t="t" r="r" b="b"/>
              <a:pathLst>
                <a:path w="3567" h="161">
                  <a:moveTo>
                    <a:pt x="82" y="161"/>
                  </a:moveTo>
                  <a:cubicBezTo>
                    <a:pt x="43" y="161"/>
                    <a:pt x="19" y="127"/>
                    <a:pt x="17" y="123"/>
                  </a:cubicBezTo>
                  <a:cubicBezTo>
                    <a:pt x="14" y="119"/>
                    <a:pt x="12" y="115"/>
                    <a:pt x="10" y="111"/>
                  </a:cubicBezTo>
                  <a:cubicBezTo>
                    <a:pt x="0" y="87"/>
                    <a:pt x="2" y="60"/>
                    <a:pt x="17" y="37"/>
                  </a:cubicBezTo>
                  <a:cubicBezTo>
                    <a:pt x="32" y="14"/>
                    <a:pt x="58" y="0"/>
                    <a:pt x="86" y="0"/>
                  </a:cubicBezTo>
                  <a:cubicBezTo>
                    <a:pt x="3563" y="0"/>
                    <a:pt x="3563" y="0"/>
                    <a:pt x="3563" y="0"/>
                  </a:cubicBezTo>
                  <a:cubicBezTo>
                    <a:pt x="3565" y="0"/>
                    <a:pt x="3567" y="2"/>
                    <a:pt x="3567" y="4"/>
                  </a:cubicBezTo>
                  <a:cubicBezTo>
                    <a:pt x="3567" y="7"/>
                    <a:pt x="3565" y="8"/>
                    <a:pt x="3563" y="8"/>
                  </a:cubicBezTo>
                  <a:cubicBezTo>
                    <a:pt x="86" y="8"/>
                    <a:pt x="86" y="8"/>
                    <a:pt x="86" y="8"/>
                  </a:cubicBezTo>
                  <a:cubicBezTo>
                    <a:pt x="61" y="8"/>
                    <a:pt x="38" y="21"/>
                    <a:pt x="24" y="42"/>
                  </a:cubicBezTo>
                  <a:cubicBezTo>
                    <a:pt x="11" y="62"/>
                    <a:pt x="9" y="86"/>
                    <a:pt x="18" y="108"/>
                  </a:cubicBezTo>
                  <a:cubicBezTo>
                    <a:pt x="20" y="111"/>
                    <a:pt x="22" y="115"/>
                    <a:pt x="24" y="118"/>
                  </a:cubicBezTo>
                  <a:cubicBezTo>
                    <a:pt x="26" y="122"/>
                    <a:pt x="47" y="153"/>
                    <a:pt x="83" y="152"/>
                  </a:cubicBezTo>
                  <a:cubicBezTo>
                    <a:pt x="106" y="152"/>
                    <a:pt x="133" y="140"/>
                    <a:pt x="140" y="117"/>
                  </a:cubicBezTo>
                  <a:cubicBezTo>
                    <a:pt x="144" y="102"/>
                    <a:pt x="142" y="77"/>
                    <a:pt x="125" y="68"/>
                  </a:cubicBezTo>
                  <a:cubicBezTo>
                    <a:pt x="115" y="64"/>
                    <a:pt x="105" y="67"/>
                    <a:pt x="99" y="69"/>
                  </a:cubicBezTo>
                  <a:cubicBezTo>
                    <a:pt x="97" y="69"/>
                    <a:pt x="95" y="68"/>
                    <a:pt x="94" y="66"/>
                  </a:cubicBezTo>
                  <a:cubicBezTo>
                    <a:pt x="93" y="64"/>
                    <a:pt x="94" y="62"/>
                    <a:pt x="96" y="61"/>
                  </a:cubicBezTo>
                  <a:cubicBezTo>
                    <a:pt x="103" y="58"/>
                    <a:pt x="116" y="55"/>
                    <a:pt x="129" y="61"/>
                  </a:cubicBezTo>
                  <a:cubicBezTo>
                    <a:pt x="148" y="71"/>
                    <a:pt x="154" y="99"/>
                    <a:pt x="148" y="119"/>
                  </a:cubicBezTo>
                  <a:cubicBezTo>
                    <a:pt x="140" y="146"/>
                    <a:pt x="109" y="161"/>
                    <a:pt x="83" y="161"/>
                  </a:cubicBezTo>
                  <a:cubicBezTo>
                    <a:pt x="83" y="161"/>
                    <a:pt x="83" y="161"/>
                    <a:pt x="82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9" name="Freeform 19"/>
            <p:cNvSpPr/>
            <p:nvPr userDrawn="1"/>
          </p:nvSpPr>
          <p:spPr bwMode="auto">
            <a:xfrm>
              <a:off x="6216650" y="127001"/>
              <a:ext cx="5718175" cy="258763"/>
            </a:xfrm>
            <a:custGeom>
              <a:avLst/>
              <a:rect l="l" t="t" r="r" b="b"/>
              <a:pathLst>
                <a:path w="3568" h="161">
                  <a:moveTo>
                    <a:pt x="3486" y="161"/>
                  </a:moveTo>
                  <a:cubicBezTo>
                    <a:pt x="3485" y="161"/>
                    <a:pt x="3485" y="161"/>
                    <a:pt x="3485" y="161"/>
                  </a:cubicBezTo>
                  <a:cubicBezTo>
                    <a:pt x="3459" y="161"/>
                    <a:pt x="3428" y="146"/>
                    <a:pt x="3420" y="119"/>
                  </a:cubicBezTo>
                  <a:cubicBezTo>
                    <a:pt x="3414" y="99"/>
                    <a:pt x="3420" y="71"/>
                    <a:pt x="3439" y="61"/>
                  </a:cubicBezTo>
                  <a:cubicBezTo>
                    <a:pt x="3452" y="55"/>
                    <a:pt x="3465" y="58"/>
                    <a:pt x="3472" y="61"/>
                  </a:cubicBezTo>
                  <a:cubicBezTo>
                    <a:pt x="3474" y="62"/>
                    <a:pt x="3475" y="64"/>
                    <a:pt x="3474" y="66"/>
                  </a:cubicBezTo>
                  <a:cubicBezTo>
                    <a:pt x="3473" y="68"/>
                    <a:pt x="3471" y="69"/>
                    <a:pt x="3469" y="69"/>
                  </a:cubicBezTo>
                  <a:cubicBezTo>
                    <a:pt x="3463" y="67"/>
                    <a:pt x="3453" y="64"/>
                    <a:pt x="3443" y="68"/>
                  </a:cubicBezTo>
                  <a:cubicBezTo>
                    <a:pt x="3426" y="77"/>
                    <a:pt x="3424" y="102"/>
                    <a:pt x="3428" y="117"/>
                  </a:cubicBezTo>
                  <a:cubicBezTo>
                    <a:pt x="3435" y="140"/>
                    <a:pt x="3462" y="152"/>
                    <a:pt x="3485" y="152"/>
                  </a:cubicBezTo>
                  <a:cubicBezTo>
                    <a:pt x="3485" y="152"/>
                    <a:pt x="3485" y="152"/>
                    <a:pt x="3486" y="152"/>
                  </a:cubicBezTo>
                  <a:cubicBezTo>
                    <a:pt x="3521" y="152"/>
                    <a:pt x="3542" y="122"/>
                    <a:pt x="3544" y="118"/>
                  </a:cubicBezTo>
                  <a:cubicBezTo>
                    <a:pt x="3546" y="115"/>
                    <a:pt x="3548" y="111"/>
                    <a:pt x="3550" y="108"/>
                  </a:cubicBezTo>
                  <a:cubicBezTo>
                    <a:pt x="3559" y="86"/>
                    <a:pt x="3557" y="62"/>
                    <a:pt x="3544" y="42"/>
                  </a:cubicBezTo>
                  <a:cubicBezTo>
                    <a:pt x="3530" y="21"/>
                    <a:pt x="3507" y="8"/>
                    <a:pt x="3482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482" y="0"/>
                    <a:pt x="3482" y="0"/>
                    <a:pt x="3482" y="0"/>
                  </a:cubicBezTo>
                  <a:cubicBezTo>
                    <a:pt x="3510" y="0"/>
                    <a:pt x="3536" y="14"/>
                    <a:pt x="3551" y="37"/>
                  </a:cubicBezTo>
                  <a:cubicBezTo>
                    <a:pt x="3566" y="60"/>
                    <a:pt x="3568" y="87"/>
                    <a:pt x="3558" y="111"/>
                  </a:cubicBezTo>
                  <a:cubicBezTo>
                    <a:pt x="3556" y="115"/>
                    <a:pt x="3554" y="119"/>
                    <a:pt x="3551" y="123"/>
                  </a:cubicBezTo>
                  <a:cubicBezTo>
                    <a:pt x="3549" y="127"/>
                    <a:pt x="3525" y="161"/>
                    <a:pt x="3486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0" name="Freeform 20"/>
            <p:cNvSpPr/>
            <p:nvPr userDrawn="1"/>
          </p:nvSpPr>
          <p:spPr bwMode="auto">
            <a:xfrm>
              <a:off x="6216650" y="6061076"/>
              <a:ext cx="5718175" cy="258763"/>
            </a:xfrm>
            <a:custGeom>
              <a:avLst/>
              <a:rect l="l" t="t" r="r" b="b"/>
              <a:pathLst>
                <a:path w="3568" h="161">
                  <a:moveTo>
                    <a:pt x="3482" y="161"/>
                  </a:moveTo>
                  <a:cubicBezTo>
                    <a:pt x="4" y="161"/>
                    <a:pt x="4" y="161"/>
                    <a:pt x="4" y="161"/>
                  </a:cubicBezTo>
                  <a:cubicBezTo>
                    <a:pt x="2" y="161"/>
                    <a:pt x="0" y="159"/>
                    <a:pt x="0" y="156"/>
                  </a:cubicBezTo>
                  <a:cubicBezTo>
                    <a:pt x="0" y="154"/>
                    <a:pt x="2" y="152"/>
                    <a:pt x="4" y="152"/>
                  </a:cubicBezTo>
                  <a:cubicBezTo>
                    <a:pt x="3482" y="152"/>
                    <a:pt x="3482" y="152"/>
                    <a:pt x="3482" y="152"/>
                  </a:cubicBezTo>
                  <a:cubicBezTo>
                    <a:pt x="3507" y="152"/>
                    <a:pt x="3530" y="140"/>
                    <a:pt x="3544" y="119"/>
                  </a:cubicBezTo>
                  <a:cubicBezTo>
                    <a:pt x="3557" y="98"/>
                    <a:pt x="3559" y="75"/>
                    <a:pt x="3550" y="53"/>
                  </a:cubicBezTo>
                  <a:cubicBezTo>
                    <a:pt x="3548" y="49"/>
                    <a:pt x="3546" y="46"/>
                    <a:pt x="3544" y="43"/>
                  </a:cubicBezTo>
                  <a:cubicBezTo>
                    <a:pt x="3542" y="39"/>
                    <a:pt x="3521" y="8"/>
                    <a:pt x="3486" y="8"/>
                  </a:cubicBezTo>
                  <a:cubicBezTo>
                    <a:pt x="3485" y="8"/>
                    <a:pt x="3485" y="8"/>
                    <a:pt x="3485" y="8"/>
                  </a:cubicBezTo>
                  <a:cubicBezTo>
                    <a:pt x="3462" y="8"/>
                    <a:pt x="3435" y="21"/>
                    <a:pt x="3428" y="44"/>
                  </a:cubicBezTo>
                  <a:cubicBezTo>
                    <a:pt x="3424" y="59"/>
                    <a:pt x="3426" y="84"/>
                    <a:pt x="3443" y="92"/>
                  </a:cubicBezTo>
                  <a:cubicBezTo>
                    <a:pt x="3453" y="97"/>
                    <a:pt x="3463" y="94"/>
                    <a:pt x="3469" y="92"/>
                  </a:cubicBezTo>
                  <a:cubicBezTo>
                    <a:pt x="3471" y="91"/>
                    <a:pt x="3473" y="92"/>
                    <a:pt x="3474" y="94"/>
                  </a:cubicBezTo>
                  <a:cubicBezTo>
                    <a:pt x="3475" y="97"/>
                    <a:pt x="3474" y="99"/>
                    <a:pt x="3472" y="100"/>
                  </a:cubicBezTo>
                  <a:cubicBezTo>
                    <a:pt x="3465" y="102"/>
                    <a:pt x="3452" y="106"/>
                    <a:pt x="3439" y="100"/>
                  </a:cubicBezTo>
                  <a:cubicBezTo>
                    <a:pt x="3420" y="90"/>
                    <a:pt x="3414" y="62"/>
                    <a:pt x="3420" y="41"/>
                  </a:cubicBezTo>
                  <a:cubicBezTo>
                    <a:pt x="3428" y="15"/>
                    <a:pt x="3459" y="0"/>
                    <a:pt x="3485" y="0"/>
                  </a:cubicBezTo>
                  <a:cubicBezTo>
                    <a:pt x="3485" y="0"/>
                    <a:pt x="3485" y="0"/>
                    <a:pt x="3486" y="0"/>
                  </a:cubicBezTo>
                  <a:cubicBezTo>
                    <a:pt x="3525" y="0"/>
                    <a:pt x="3549" y="34"/>
                    <a:pt x="3551" y="38"/>
                  </a:cubicBezTo>
                  <a:cubicBezTo>
                    <a:pt x="3554" y="42"/>
                    <a:pt x="3556" y="46"/>
                    <a:pt x="3558" y="50"/>
                  </a:cubicBezTo>
                  <a:cubicBezTo>
                    <a:pt x="3568" y="74"/>
                    <a:pt x="3566" y="101"/>
                    <a:pt x="3551" y="123"/>
                  </a:cubicBezTo>
                  <a:cubicBezTo>
                    <a:pt x="3536" y="147"/>
                    <a:pt x="3510" y="161"/>
                    <a:pt x="3482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1" name="Freeform 21"/>
            <p:cNvSpPr/>
            <p:nvPr userDrawn="1"/>
          </p:nvSpPr>
          <p:spPr bwMode="auto">
            <a:xfrm>
              <a:off x="257175" y="6061076"/>
              <a:ext cx="5716588" cy="258763"/>
            </a:xfrm>
            <a:custGeom>
              <a:avLst/>
              <a:rect l="l" t="t" r="r" b="b"/>
              <a:pathLst>
                <a:path w="3567" h="161">
                  <a:moveTo>
                    <a:pt x="3563" y="161"/>
                  </a:moveTo>
                  <a:cubicBezTo>
                    <a:pt x="86" y="161"/>
                    <a:pt x="86" y="161"/>
                    <a:pt x="86" y="161"/>
                  </a:cubicBezTo>
                  <a:cubicBezTo>
                    <a:pt x="58" y="161"/>
                    <a:pt x="32" y="147"/>
                    <a:pt x="17" y="123"/>
                  </a:cubicBezTo>
                  <a:cubicBezTo>
                    <a:pt x="2" y="101"/>
                    <a:pt x="0" y="74"/>
                    <a:pt x="10" y="50"/>
                  </a:cubicBezTo>
                  <a:cubicBezTo>
                    <a:pt x="12" y="46"/>
                    <a:pt x="14" y="42"/>
                    <a:pt x="17" y="38"/>
                  </a:cubicBezTo>
                  <a:cubicBezTo>
                    <a:pt x="19" y="34"/>
                    <a:pt x="43" y="0"/>
                    <a:pt x="82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09" y="0"/>
                    <a:pt x="140" y="15"/>
                    <a:pt x="148" y="41"/>
                  </a:cubicBezTo>
                  <a:cubicBezTo>
                    <a:pt x="154" y="62"/>
                    <a:pt x="148" y="90"/>
                    <a:pt x="129" y="100"/>
                  </a:cubicBezTo>
                  <a:cubicBezTo>
                    <a:pt x="116" y="106"/>
                    <a:pt x="103" y="102"/>
                    <a:pt x="96" y="100"/>
                  </a:cubicBezTo>
                  <a:cubicBezTo>
                    <a:pt x="94" y="99"/>
                    <a:pt x="93" y="97"/>
                    <a:pt x="94" y="94"/>
                  </a:cubicBezTo>
                  <a:cubicBezTo>
                    <a:pt x="95" y="92"/>
                    <a:pt x="97" y="91"/>
                    <a:pt x="99" y="92"/>
                  </a:cubicBezTo>
                  <a:cubicBezTo>
                    <a:pt x="105" y="94"/>
                    <a:pt x="115" y="97"/>
                    <a:pt x="125" y="92"/>
                  </a:cubicBezTo>
                  <a:cubicBezTo>
                    <a:pt x="142" y="84"/>
                    <a:pt x="144" y="59"/>
                    <a:pt x="140" y="44"/>
                  </a:cubicBezTo>
                  <a:cubicBezTo>
                    <a:pt x="133" y="21"/>
                    <a:pt x="106" y="8"/>
                    <a:pt x="83" y="8"/>
                  </a:cubicBezTo>
                  <a:cubicBezTo>
                    <a:pt x="47" y="8"/>
                    <a:pt x="26" y="39"/>
                    <a:pt x="24" y="43"/>
                  </a:cubicBezTo>
                  <a:cubicBezTo>
                    <a:pt x="22" y="46"/>
                    <a:pt x="20" y="49"/>
                    <a:pt x="18" y="53"/>
                  </a:cubicBezTo>
                  <a:cubicBezTo>
                    <a:pt x="9" y="75"/>
                    <a:pt x="11" y="98"/>
                    <a:pt x="24" y="119"/>
                  </a:cubicBezTo>
                  <a:cubicBezTo>
                    <a:pt x="38" y="140"/>
                    <a:pt x="61" y="152"/>
                    <a:pt x="86" y="152"/>
                  </a:cubicBezTo>
                  <a:cubicBezTo>
                    <a:pt x="3563" y="152"/>
                    <a:pt x="3563" y="152"/>
                    <a:pt x="3563" y="152"/>
                  </a:cubicBezTo>
                  <a:cubicBezTo>
                    <a:pt x="3565" y="152"/>
                    <a:pt x="3567" y="154"/>
                    <a:pt x="3567" y="156"/>
                  </a:cubicBezTo>
                  <a:cubicBezTo>
                    <a:pt x="3567" y="159"/>
                    <a:pt x="3565" y="161"/>
                    <a:pt x="3563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2" name="Freeform 22"/>
            <p:cNvSpPr/>
            <p:nvPr userDrawn="1"/>
          </p:nvSpPr>
          <p:spPr bwMode="auto">
            <a:xfrm>
              <a:off x="263525" y="371476"/>
              <a:ext cx="12700" cy="5695950"/>
            </a:xfrm>
            <a:custGeom>
              <a:avLst/>
              <a:rect l="l" t="t" r="r" b="b"/>
              <a:pathLst>
                <a:path w="8" h="3543">
                  <a:moveTo>
                    <a:pt x="4" y="3543"/>
                  </a:moveTo>
                  <a:cubicBezTo>
                    <a:pt x="2" y="3543"/>
                    <a:pt x="0" y="3541"/>
                    <a:pt x="0" y="353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8" y="2"/>
                    <a:pt x="8" y="5"/>
                  </a:cubicBezTo>
                  <a:cubicBezTo>
                    <a:pt x="8" y="3539"/>
                    <a:pt x="8" y="3539"/>
                    <a:pt x="8" y="3539"/>
                  </a:cubicBezTo>
                  <a:cubicBezTo>
                    <a:pt x="8" y="3541"/>
                    <a:pt x="7" y="3543"/>
                    <a:pt x="4" y="35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3" name="Freeform 23"/>
            <p:cNvSpPr/>
            <p:nvPr userDrawn="1"/>
          </p:nvSpPr>
          <p:spPr bwMode="auto">
            <a:xfrm>
              <a:off x="11917362" y="371476"/>
              <a:ext cx="12700" cy="5695950"/>
            </a:xfrm>
            <a:custGeom>
              <a:avLst/>
              <a:rect l="l" t="t" r="r" b="b"/>
              <a:pathLst>
                <a:path w="8" h="3543">
                  <a:moveTo>
                    <a:pt x="4" y="3543"/>
                  </a:moveTo>
                  <a:cubicBezTo>
                    <a:pt x="1" y="3543"/>
                    <a:pt x="0" y="3541"/>
                    <a:pt x="0" y="353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" y="0"/>
                    <a:pt x="8" y="2"/>
                    <a:pt x="8" y="5"/>
                  </a:cubicBezTo>
                  <a:cubicBezTo>
                    <a:pt x="8" y="3539"/>
                    <a:pt x="8" y="3539"/>
                    <a:pt x="8" y="3539"/>
                  </a:cubicBezTo>
                  <a:cubicBezTo>
                    <a:pt x="8" y="3541"/>
                    <a:pt x="6" y="3543"/>
                    <a:pt x="4" y="35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4" name="Freeform 24"/>
            <p:cNvSpPr/>
            <p:nvPr userDrawn="1"/>
          </p:nvSpPr>
          <p:spPr bwMode="auto">
            <a:xfrm>
              <a:off x="317500" y="407988"/>
              <a:ext cx="12700" cy="5624513"/>
            </a:xfrm>
            <a:custGeom>
              <a:avLst/>
              <a:rect l="l" t="t" r="r" b="b"/>
              <a:pathLst>
                <a:path w="8" h="3500">
                  <a:moveTo>
                    <a:pt x="4" y="3500"/>
                  </a:moveTo>
                  <a:cubicBezTo>
                    <a:pt x="2" y="3500"/>
                    <a:pt x="0" y="3498"/>
                    <a:pt x="0" y="349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3496"/>
                    <a:pt x="8" y="3496"/>
                    <a:pt x="8" y="3496"/>
                  </a:cubicBezTo>
                  <a:cubicBezTo>
                    <a:pt x="8" y="3498"/>
                    <a:pt x="6" y="3500"/>
                    <a:pt x="4" y="35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5" name="Freeform 25"/>
            <p:cNvSpPr/>
            <p:nvPr userDrawn="1"/>
          </p:nvSpPr>
          <p:spPr bwMode="auto">
            <a:xfrm>
              <a:off x="11863387" y="407988"/>
              <a:ext cx="12700" cy="5624513"/>
            </a:xfrm>
            <a:custGeom>
              <a:avLst/>
              <a:rect l="l" t="t" r="r" b="b"/>
              <a:pathLst>
                <a:path w="8" h="3500">
                  <a:moveTo>
                    <a:pt x="4" y="3500"/>
                  </a:moveTo>
                  <a:cubicBezTo>
                    <a:pt x="2" y="3500"/>
                    <a:pt x="0" y="3498"/>
                    <a:pt x="0" y="349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3496"/>
                    <a:pt x="8" y="3496"/>
                    <a:pt x="8" y="3496"/>
                  </a:cubicBezTo>
                  <a:cubicBezTo>
                    <a:pt x="8" y="3498"/>
                    <a:pt x="6" y="3500"/>
                    <a:pt x="4" y="35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6" name="Freeform 26"/>
            <p:cNvSpPr>
              <a:spLocks noEditPoints="1"/>
            </p:cNvSpPr>
            <p:nvPr userDrawn="1"/>
          </p:nvSpPr>
          <p:spPr bwMode="auto">
            <a:xfrm>
              <a:off x="6030912" y="69851"/>
              <a:ext cx="128588" cy="128588"/>
            </a:xfrm>
            <a:custGeom>
              <a:avLst/>
              <a:rect l="l" t="t" r="r" b="b"/>
              <a:pathLst>
                <a:path w="80" h="80">
                  <a:moveTo>
                    <a:pt x="40" y="80"/>
                  </a:moveTo>
                  <a:cubicBezTo>
                    <a:pt x="18" y="80"/>
                    <a:pt x="0" y="62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62" y="80"/>
                    <a:pt x="40" y="80"/>
                  </a:cubicBezTo>
                  <a:close/>
                  <a:moveTo>
                    <a:pt x="40" y="8"/>
                  </a:moveTo>
                  <a:cubicBezTo>
                    <a:pt x="23" y="8"/>
                    <a:pt x="8" y="23"/>
                    <a:pt x="8" y="40"/>
                  </a:cubicBezTo>
                  <a:cubicBezTo>
                    <a:pt x="8" y="57"/>
                    <a:pt x="23" y="72"/>
                    <a:pt x="40" y="72"/>
                  </a:cubicBezTo>
                  <a:cubicBezTo>
                    <a:pt x="57" y="72"/>
                    <a:pt x="72" y="57"/>
                    <a:pt x="72" y="40"/>
                  </a:cubicBezTo>
                  <a:cubicBezTo>
                    <a:pt x="72" y="23"/>
                    <a:pt x="57" y="8"/>
                    <a:pt x="4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7" name="Freeform 27"/>
            <p:cNvSpPr>
              <a:spLocks noEditPoints="1"/>
            </p:cNvSpPr>
            <p:nvPr userDrawn="1"/>
          </p:nvSpPr>
          <p:spPr bwMode="auto">
            <a:xfrm>
              <a:off x="6030912" y="6242051"/>
              <a:ext cx="128588" cy="128588"/>
            </a:xfrm>
            <a:custGeom>
              <a:avLst/>
              <a:rect l="l" t="t" r="r" b="b"/>
              <a:pathLst>
                <a:path w="80" h="80">
                  <a:moveTo>
                    <a:pt x="40" y="80"/>
                  </a:moveTo>
                  <a:cubicBezTo>
                    <a:pt x="18" y="80"/>
                    <a:pt x="0" y="62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62" y="80"/>
                    <a:pt x="40" y="80"/>
                  </a:cubicBezTo>
                  <a:close/>
                  <a:moveTo>
                    <a:pt x="40" y="8"/>
                  </a:moveTo>
                  <a:cubicBezTo>
                    <a:pt x="23" y="8"/>
                    <a:pt x="8" y="23"/>
                    <a:pt x="8" y="40"/>
                  </a:cubicBezTo>
                  <a:cubicBezTo>
                    <a:pt x="8" y="57"/>
                    <a:pt x="23" y="72"/>
                    <a:pt x="40" y="72"/>
                  </a:cubicBezTo>
                  <a:cubicBezTo>
                    <a:pt x="57" y="72"/>
                    <a:pt x="72" y="57"/>
                    <a:pt x="72" y="40"/>
                  </a:cubicBezTo>
                  <a:cubicBezTo>
                    <a:pt x="72" y="23"/>
                    <a:pt x="57" y="8"/>
                    <a:pt x="4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</p:grpSp>
      <p:sp>
        <p:nvSpPr>
          <p:cNvPr id="5" name="Graphic 13"/>
          <p:cNvSpPr/>
          <p:nvPr/>
        </p:nvSpPr>
        <p:spPr>
          <a:xfrm>
            <a:off x="3216000" y="3334800"/>
            <a:ext cx="5755592" cy="138132"/>
          </a:xfrm>
          <a:custGeom>
            <a:avLst/>
            <a:rect l="l" t="t" r="r" b="b"/>
            <a:pathLst>
              <a:path w="5755592" h="138132">
                <a:moveTo>
                  <a:pt x="1385633" y="76414"/>
                </a:moveTo>
                <a:lnTo>
                  <a:pt x="0" y="76414"/>
                </a:lnTo>
                <a:lnTo>
                  <a:pt x="0" y="61719"/>
                </a:lnTo>
                <a:lnTo>
                  <a:pt x="2400980" y="61719"/>
                </a:lnTo>
                <a:cubicBezTo>
                  <a:pt x="2522939" y="49963"/>
                  <a:pt x="2627265" y="0"/>
                  <a:pt x="2627265" y="0"/>
                </a:cubicBezTo>
                <a:cubicBezTo>
                  <a:pt x="2681633" y="41146"/>
                  <a:pt x="2731592" y="55841"/>
                  <a:pt x="2762449" y="61719"/>
                </a:cubicBezTo>
                <a:lnTo>
                  <a:pt x="2796245" y="61719"/>
                </a:lnTo>
                <a:cubicBezTo>
                  <a:pt x="2803592" y="13226"/>
                  <a:pt x="2841796" y="2939"/>
                  <a:pt x="2860898" y="2939"/>
                </a:cubicBezTo>
                <a:cubicBezTo>
                  <a:pt x="2880000" y="2939"/>
                  <a:pt x="2918204" y="13226"/>
                  <a:pt x="2925551" y="61719"/>
                </a:cubicBezTo>
                <a:lnTo>
                  <a:pt x="2959347" y="61719"/>
                </a:lnTo>
                <a:cubicBezTo>
                  <a:pt x="2990204" y="55841"/>
                  <a:pt x="3040163" y="39677"/>
                  <a:pt x="3094531" y="0"/>
                </a:cubicBezTo>
                <a:cubicBezTo>
                  <a:pt x="3094531" y="0"/>
                  <a:pt x="3198857" y="49963"/>
                  <a:pt x="3320816" y="61719"/>
                </a:cubicBezTo>
                <a:lnTo>
                  <a:pt x="5755592" y="61719"/>
                </a:lnTo>
                <a:lnTo>
                  <a:pt x="5755592" y="76414"/>
                </a:lnTo>
                <a:lnTo>
                  <a:pt x="4340572" y="76414"/>
                </a:lnTo>
                <a:lnTo>
                  <a:pt x="4340572" y="77884"/>
                </a:lnTo>
                <a:lnTo>
                  <a:pt x="3495674" y="76414"/>
                </a:lnTo>
                <a:lnTo>
                  <a:pt x="3367837" y="76414"/>
                </a:lnTo>
                <a:cubicBezTo>
                  <a:pt x="3228245" y="77884"/>
                  <a:pt x="3093061" y="138133"/>
                  <a:pt x="3093061" y="138133"/>
                </a:cubicBezTo>
                <a:cubicBezTo>
                  <a:pt x="3038694" y="96987"/>
                  <a:pt x="2988735" y="82292"/>
                  <a:pt x="2957878" y="76414"/>
                </a:cubicBezTo>
                <a:lnTo>
                  <a:pt x="2924082" y="76414"/>
                </a:lnTo>
                <a:cubicBezTo>
                  <a:pt x="2916735" y="123438"/>
                  <a:pt x="2880000" y="135194"/>
                  <a:pt x="2860898" y="135194"/>
                </a:cubicBezTo>
                <a:cubicBezTo>
                  <a:pt x="2841796" y="135194"/>
                  <a:pt x="2803592" y="126377"/>
                  <a:pt x="2796245" y="76414"/>
                </a:cubicBezTo>
                <a:lnTo>
                  <a:pt x="2762449" y="76414"/>
                </a:lnTo>
                <a:cubicBezTo>
                  <a:pt x="2731592" y="82292"/>
                  <a:pt x="2681633" y="98457"/>
                  <a:pt x="2627265" y="138133"/>
                </a:cubicBezTo>
                <a:cubicBezTo>
                  <a:pt x="2627265" y="138133"/>
                  <a:pt x="2493551" y="77884"/>
                  <a:pt x="2352490" y="76414"/>
                </a:cubicBezTo>
                <a:lnTo>
                  <a:pt x="2226123" y="76414"/>
                </a:lnTo>
                <a:lnTo>
                  <a:pt x="1385633" y="76414"/>
                </a:lnTo>
                <a:lnTo>
                  <a:pt x="1385633" y="7641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4676" cap="flat">
            <a:noFill/>
            <a:prstDash val="solid"/>
            <a:miter/>
          </a:ln>
        </p:spPr>
        <p:txBody>
          <a:bodyPr rtlCol="0" anchor="ctr"/>
          <a:lstStyle/>
          <a:p>
            <a:endParaRPr lang="bg-BG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Slide">
    <p:bg>
      <p:bgPr>
        <a:solidFill>
          <a:schemeClr val="bg2">
            <a:lumMod val="1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 hasCustomPrompt="1"/>
          </p:nvPr>
        </p:nvSpPr>
        <p:spPr>
          <a:xfrm>
            <a:off x="744354" y="3236327"/>
            <a:ext cx="9144000" cy="1629287"/>
          </a:xfrm>
        </p:spPr>
        <p:txBody>
          <a:bodyPr anchor="b">
            <a:normAutofit/>
          </a:bodyPr>
          <a:lstStyle>
            <a:lvl1pPr algn="l">
              <a:defRPr sz="66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 hasCustomPrompt="1"/>
          </p:nvPr>
        </p:nvSpPr>
        <p:spPr>
          <a:xfrm>
            <a:off x="744354" y="5518138"/>
            <a:ext cx="9144000" cy="449527"/>
          </a:xfrm>
          <a:noFill/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Graphic 13"/>
          <p:cNvSpPr/>
          <p:nvPr/>
        </p:nvSpPr>
        <p:spPr>
          <a:xfrm>
            <a:off x="744354" y="5018779"/>
            <a:ext cx="5755592" cy="138132"/>
          </a:xfrm>
          <a:custGeom>
            <a:avLst/>
            <a:rect l="l" t="t" r="r" b="b"/>
            <a:pathLst>
              <a:path w="5755592" h="138132">
                <a:moveTo>
                  <a:pt x="1385633" y="76414"/>
                </a:moveTo>
                <a:lnTo>
                  <a:pt x="0" y="76414"/>
                </a:lnTo>
                <a:lnTo>
                  <a:pt x="0" y="61719"/>
                </a:lnTo>
                <a:lnTo>
                  <a:pt x="2400980" y="61719"/>
                </a:lnTo>
                <a:cubicBezTo>
                  <a:pt x="2522939" y="49963"/>
                  <a:pt x="2627265" y="0"/>
                  <a:pt x="2627265" y="0"/>
                </a:cubicBezTo>
                <a:cubicBezTo>
                  <a:pt x="2681633" y="41146"/>
                  <a:pt x="2731592" y="55841"/>
                  <a:pt x="2762449" y="61719"/>
                </a:cubicBezTo>
                <a:lnTo>
                  <a:pt x="2796245" y="61719"/>
                </a:lnTo>
                <a:cubicBezTo>
                  <a:pt x="2803592" y="13226"/>
                  <a:pt x="2841796" y="2939"/>
                  <a:pt x="2860898" y="2939"/>
                </a:cubicBezTo>
                <a:cubicBezTo>
                  <a:pt x="2880000" y="2939"/>
                  <a:pt x="2918204" y="13226"/>
                  <a:pt x="2925551" y="61719"/>
                </a:cubicBezTo>
                <a:lnTo>
                  <a:pt x="2959347" y="61719"/>
                </a:lnTo>
                <a:cubicBezTo>
                  <a:pt x="2990204" y="55841"/>
                  <a:pt x="3040163" y="39677"/>
                  <a:pt x="3094531" y="0"/>
                </a:cubicBezTo>
                <a:cubicBezTo>
                  <a:pt x="3094531" y="0"/>
                  <a:pt x="3198857" y="49963"/>
                  <a:pt x="3320816" y="61719"/>
                </a:cubicBezTo>
                <a:lnTo>
                  <a:pt x="5755592" y="61719"/>
                </a:lnTo>
                <a:lnTo>
                  <a:pt x="5755592" y="76414"/>
                </a:lnTo>
                <a:lnTo>
                  <a:pt x="4340572" y="76414"/>
                </a:lnTo>
                <a:lnTo>
                  <a:pt x="4340572" y="77884"/>
                </a:lnTo>
                <a:lnTo>
                  <a:pt x="3495674" y="76414"/>
                </a:lnTo>
                <a:lnTo>
                  <a:pt x="3367837" y="76414"/>
                </a:lnTo>
                <a:cubicBezTo>
                  <a:pt x="3228245" y="77884"/>
                  <a:pt x="3093061" y="138133"/>
                  <a:pt x="3093061" y="138133"/>
                </a:cubicBezTo>
                <a:cubicBezTo>
                  <a:pt x="3038694" y="96987"/>
                  <a:pt x="2988735" y="82292"/>
                  <a:pt x="2957878" y="76414"/>
                </a:cubicBezTo>
                <a:lnTo>
                  <a:pt x="2924082" y="76414"/>
                </a:lnTo>
                <a:cubicBezTo>
                  <a:pt x="2916735" y="123438"/>
                  <a:pt x="2880000" y="135194"/>
                  <a:pt x="2860898" y="135194"/>
                </a:cubicBezTo>
                <a:cubicBezTo>
                  <a:pt x="2841796" y="135194"/>
                  <a:pt x="2803592" y="126377"/>
                  <a:pt x="2796245" y="76414"/>
                </a:cubicBezTo>
                <a:lnTo>
                  <a:pt x="2762449" y="76414"/>
                </a:lnTo>
                <a:cubicBezTo>
                  <a:pt x="2731592" y="82292"/>
                  <a:pt x="2681633" y="98457"/>
                  <a:pt x="2627265" y="138133"/>
                </a:cubicBezTo>
                <a:cubicBezTo>
                  <a:pt x="2627265" y="138133"/>
                  <a:pt x="2493551" y="77884"/>
                  <a:pt x="2352490" y="76414"/>
                </a:cubicBezTo>
                <a:lnTo>
                  <a:pt x="2226123" y="76414"/>
                </a:lnTo>
                <a:lnTo>
                  <a:pt x="1385633" y="76414"/>
                </a:lnTo>
                <a:lnTo>
                  <a:pt x="1385633" y="7641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4676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445008" y="621284"/>
            <a:ext cx="11301984" cy="932929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4DB25BC-B471-483A-B526-6818B9F638C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454025" y="1930235"/>
            <a:ext cx="11283950" cy="374904"/>
          </a:xfrm>
        </p:spPr>
        <p:txBody>
          <a:bodyPr>
            <a:noAutofit/>
          </a:bodyPr>
          <a:lstStyle>
            <a:lvl1pPr algn="ctr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1"/>
          <p:cNvSpPr>
            <a:spLocks noGrp="1" noEditPoints="1"/>
          </p:cNvSpPr>
          <p:nvPr>
            <p:ph type="pic" sz="quarter" idx="14" hasCustomPrompt="1"/>
          </p:nvPr>
        </p:nvSpPr>
        <p:spPr>
          <a:xfrm>
            <a:off x="0" y="2636838"/>
            <a:ext cx="12192000" cy="30813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3" name="Graphic 9"/>
          <p:cNvSpPr/>
          <p:nvPr/>
        </p:nvSpPr>
        <p:spPr>
          <a:xfrm>
            <a:off x="3936000" y="1575670"/>
            <a:ext cx="4316694" cy="103587"/>
          </a:xfrm>
          <a:custGeom>
            <a:avLst/>
            <a:rect l="l" t="t" r="r" b="b"/>
            <a:pathLst>
              <a:path w="4316694" h="103587">
                <a:moveTo>
                  <a:pt x="1039225" y="57304"/>
                </a:moveTo>
                <a:lnTo>
                  <a:pt x="0" y="57304"/>
                </a:lnTo>
                <a:lnTo>
                  <a:pt x="0" y="46284"/>
                </a:lnTo>
                <a:lnTo>
                  <a:pt x="1800735" y="46284"/>
                </a:lnTo>
                <a:cubicBezTo>
                  <a:pt x="1892204" y="37468"/>
                  <a:pt x="1970449" y="0"/>
                  <a:pt x="1970449" y="0"/>
                </a:cubicBezTo>
                <a:cubicBezTo>
                  <a:pt x="2011225" y="30856"/>
                  <a:pt x="2048694" y="41876"/>
                  <a:pt x="2071837" y="46284"/>
                </a:cubicBezTo>
                <a:lnTo>
                  <a:pt x="2097184" y="46284"/>
                </a:lnTo>
                <a:cubicBezTo>
                  <a:pt x="2102694" y="9918"/>
                  <a:pt x="2131347" y="2204"/>
                  <a:pt x="2145674" y="2204"/>
                </a:cubicBezTo>
                <a:cubicBezTo>
                  <a:pt x="2160000" y="2204"/>
                  <a:pt x="2188653" y="9918"/>
                  <a:pt x="2194163" y="46284"/>
                </a:cubicBezTo>
                <a:lnTo>
                  <a:pt x="2219510" y="46284"/>
                </a:lnTo>
                <a:cubicBezTo>
                  <a:pt x="2242653" y="41876"/>
                  <a:pt x="2280123" y="29754"/>
                  <a:pt x="2320898" y="0"/>
                </a:cubicBezTo>
                <a:cubicBezTo>
                  <a:pt x="2320898" y="0"/>
                  <a:pt x="2399143" y="37468"/>
                  <a:pt x="2490612" y="46284"/>
                </a:cubicBezTo>
                <a:lnTo>
                  <a:pt x="4316694" y="46284"/>
                </a:lnTo>
                <a:lnTo>
                  <a:pt x="4316694" y="57304"/>
                </a:lnTo>
                <a:lnTo>
                  <a:pt x="3255429" y="57304"/>
                </a:lnTo>
                <a:lnTo>
                  <a:pt x="3255429" y="58406"/>
                </a:lnTo>
                <a:lnTo>
                  <a:pt x="2621755" y="57304"/>
                </a:lnTo>
                <a:lnTo>
                  <a:pt x="2525878" y="57304"/>
                </a:lnTo>
                <a:cubicBezTo>
                  <a:pt x="2421184" y="58406"/>
                  <a:pt x="2319796" y="103588"/>
                  <a:pt x="2319796" y="103588"/>
                </a:cubicBezTo>
                <a:cubicBezTo>
                  <a:pt x="2279021" y="72732"/>
                  <a:pt x="2241551" y="61712"/>
                  <a:pt x="2218408" y="57304"/>
                </a:cubicBezTo>
                <a:lnTo>
                  <a:pt x="2193061" y="57304"/>
                </a:lnTo>
                <a:cubicBezTo>
                  <a:pt x="2187551" y="92568"/>
                  <a:pt x="2160000" y="101384"/>
                  <a:pt x="2145674" y="101384"/>
                </a:cubicBezTo>
                <a:cubicBezTo>
                  <a:pt x="2131347" y="101384"/>
                  <a:pt x="2102694" y="94772"/>
                  <a:pt x="2097184" y="57304"/>
                </a:cubicBezTo>
                <a:lnTo>
                  <a:pt x="2071837" y="57304"/>
                </a:lnTo>
                <a:cubicBezTo>
                  <a:pt x="2048694" y="61712"/>
                  <a:pt x="2011225" y="73834"/>
                  <a:pt x="1970449" y="103588"/>
                </a:cubicBezTo>
                <a:cubicBezTo>
                  <a:pt x="1970449" y="103588"/>
                  <a:pt x="1870163" y="58406"/>
                  <a:pt x="1764367" y="57304"/>
                </a:cubicBezTo>
                <a:lnTo>
                  <a:pt x="1669592" y="57304"/>
                </a:lnTo>
                <a:lnTo>
                  <a:pt x="1039225" y="57304"/>
                </a:lnTo>
                <a:lnTo>
                  <a:pt x="1039225" y="5730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1007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0" y="4342918"/>
            <a:ext cx="12192000" cy="852538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7877" y="5613368"/>
            <a:ext cx="12176247" cy="374904"/>
          </a:xfrm>
        </p:spPr>
        <p:txBody>
          <a:bodyPr>
            <a:noAutofit/>
          </a:bodyPr>
          <a:lstStyle>
            <a:lvl1pPr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1"/>
          <p:cNvSpPr>
            <a:spLocks noGrp="1" noEditPoints="1"/>
          </p:cNvSpPr>
          <p:nvPr>
            <p:ph type="pic" sz="quarter" idx="14" hasCustomPrompt="1"/>
          </p:nvPr>
        </p:nvSpPr>
        <p:spPr>
          <a:xfrm>
            <a:off x="0" y="869727"/>
            <a:ext cx="12192000" cy="346829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Контейнер за дата 3"/>
          <p:cNvSpPr>
            <a:spLocks noGrp="1" noEditPoints="1"/>
          </p:cNvSpPr>
          <p:nvPr>
            <p:ph type="dt" sz="half" idx="15"/>
          </p:nvPr>
        </p:nvSpPr>
        <p:spPr/>
        <p:txBody>
          <a:bodyPr/>
          <a:lstStyle/>
          <a:p>
            <a:fld id="{85C73F96-600C-4787-A24A-2361CB99273F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 noEditPoints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Graphic 9"/>
          <p:cNvSpPr/>
          <p:nvPr/>
        </p:nvSpPr>
        <p:spPr>
          <a:xfrm>
            <a:off x="3936000" y="5297303"/>
            <a:ext cx="4316694" cy="103587"/>
          </a:xfrm>
          <a:custGeom>
            <a:avLst/>
            <a:rect l="l" t="t" r="r" b="b"/>
            <a:pathLst>
              <a:path w="4316694" h="103587">
                <a:moveTo>
                  <a:pt x="1039225" y="57304"/>
                </a:moveTo>
                <a:lnTo>
                  <a:pt x="0" y="57304"/>
                </a:lnTo>
                <a:lnTo>
                  <a:pt x="0" y="46284"/>
                </a:lnTo>
                <a:lnTo>
                  <a:pt x="1800735" y="46284"/>
                </a:lnTo>
                <a:cubicBezTo>
                  <a:pt x="1892204" y="37468"/>
                  <a:pt x="1970449" y="0"/>
                  <a:pt x="1970449" y="0"/>
                </a:cubicBezTo>
                <a:cubicBezTo>
                  <a:pt x="2011225" y="30856"/>
                  <a:pt x="2048694" y="41876"/>
                  <a:pt x="2071837" y="46284"/>
                </a:cubicBezTo>
                <a:lnTo>
                  <a:pt x="2097184" y="46284"/>
                </a:lnTo>
                <a:cubicBezTo>
                  <a:pt x="2102694" y="9918"/>
                  <a:pt x="2131347" y="2204"/>
                  <a:pt x="2145674" y="2204"/>
                </a:cubicBezTo>
                <a:cubicBezTo>
                  <a:pt x="2160000" y="2204"/>
                  <a:pt x="2188653" y="9918"/>
                  <a:pt x="2194163" y="46284"/>
                </a:cubicBezTo>
                <a:lnTo>
                  <a:pt x="2219510" y="46284"/>
                </a:lnTo>
                <a:cubicBezTo>
                  <a:pt x="2242653" y="41876"/>
                  <a:pt x="2280123" y="29754"/>
                  <a:pt x="2320898" y="0"/>
                </a:cubicBezTo>
                <a:cubicBezTo>
                  <a:pt x="2320898" y="0"/>
                  <a:pt x="2399143" y="37468"/>
                  <a:pt x="2490612" y="46284"/>
                </a:cubicBezTo>
                <a:lnTo>
                  <a:pt x="4316694" y="46284"/>
                </a:lnTo>
                <a:lnTo>
                  <a:pt x="4316694" y="57304"/>
                </a:lnTo>
                <a:lnTo>
                  <a:pt x="3255429" y="57304"/>
                </a:lnTo>
                <a:lnTo>
                  <a:pt x="3255429" y="58406"/>
                </a:lnTo>
                <a:lnTo>
                  <a:pt x="2621755" y="57304"/>
                </a:lnTo>
                <a:lnTo>
                  <a:pt x="2525878" y="57304"/>
                </a:lnTo>
                <a:cubicBezTo>
                  <a:pt x="2421184" y="58406"/>
                  <a:pt x="2319796" y="103588"/>
                  <a:pt x="2319796" y="103588"/>
                </a:cubicBezTo>
                <a:cubicBezTo>
                  <a:pt x="2279021" y="72732"/>
                  <a:pt x="2241551" y="61712"/>
                  <a:pt x="2218408" y="57304"/>
                </a:cubicBezTo>
                <a:lnTo>
                  <a:pt x="2193061" y="57304"/>
                </a:lnTo>
                <a:cubicBezTo>
                  <a:pt x="2187551" y="92568"/>
                  <a:pt x="2160000" y="101384"/>
                  <a:pt x="2145674" y="101384"/>
                </a:cubicBezTo>
                <a:cubicBezTo>
                  <a:pt x="2131347" y="101384"/>
                  <a:pt x="2102694" y="94772"/>
                  <a:pt x="2097184" y="57304"/>
                </a:cubicBezTo>
                <a:lnTo>
                  <a:pt x="2071837" y="57304"/>
                </a:lnTo>
                <a:cubicBezTo>
                  <a:pt x="2048694" y="61712"/>
                  <a:pt x="2011225" y="73834"/>
                  <a:pt x="1970449" y="103588"/>
                </a:cubicBezTo>
                <a:cubicBezTo>
                  <a:pt x="1970449" y="103588"/>
                  <a:pt x="1870163" y="58406"/>
                  <a:pt x="1764367" y="57304"/>
                </a:cubicBezTo>
                <a:lnTo>
                  <a:pt x="1669592" y="57304"/>
                </a:lnTo>
                <a:lnTo>
                  <a:pt x="1039225" y="57304"/>
                </a:lnTo>
                <a:lnTo>
                  <a:pt x="1039225" y="5730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1007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hoto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5961247" y="858244"/>
            <a:ext cx="5393355" cy="932929"/>
          </a:xfrm>
        </p:spPr>
        <p:txBody>
          <a:bodyPr anchor="ctr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5961247" y="2195199"/>
            <a:ext cx="5386387" cy="374904"/>
          </a:xfrm>
        </p:spPr>
        <p:txBody>
          <a:bodyPr>
            <a:noAutofit/>
          </a:bodyPr>
          <a:lstStyle>
            <a:lvl1pPr algn="l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1"/>
          <p:cNvSpPr>
            <a:spLocks noGrp="1" noEditPoints="1"/>
          </p:cNvSpPr>
          <p:nvPr>
            <p:ph type="pic" sz="quarter" idx="14" hasCustomPrompt="1"/>
          </p:nvPr>
        </p:nvSpPr>
        <p:spPr>
          <a:xfrm>
            <a:off x="844364" y="0"/>
            <a:ext cx="4690161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 noEditPoints="1"/>
          </p:cNvSpPr>
          <p:nvPr>
            <p:ph type="body" sz="quarter" idx="15"/>
          </p:nvPr>
        </p:nvSpPr>
        <p:spPr>
          <a:xfrm>
            <a:off x="5961247" y="2859089"/>
            <a:ext cx="5386388" cy="2575898"/>
          </a:xfrm>
        </p:spPr>
        <p:txBody>
          <a:bodyPr>
            <a:normAutofit/>
          </a:bodyPr>
          <a:lstStyle>
            <a:lvl1pPr>
              <a:buNone/>
              <a:defRPr lang="en-BG" sz="1600" dirty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raphic 9"/>
          <p:cNvSpPr/>
          <p:nvPr/>
        </p:nvSpPr>
        <p:spPr>
          <a:xfrm>
            <a:off x="5961247" y="1879134"/>
            <a:ext cx="4316694" cy="103587"/>
          </a:xfrm>
          <a:custGeom>
            <a:avLst/>
            <a:rect l="l" t="t" r="r" b="b"/>
            <a:pathLst>
              <a:path w="4316694" h="103587">
                <a:moveTo>
                  <a:pt x="1039225" y="57304"/>
                </a:moveTo>
                <a:lnTo>
                  <a:pt x="0" y="57304"/>
                </a:lnTo>
                <a:lnTo>
                  <a:pt x="0" y="46284"/>
                </a:lnTo>
                <a:lnTo>
                  <a:pt x="1800735" y="46284"/>
                </a:lnTo>
                <a:cubicBezTo>
                  <a:pt x="1892204" y="37468"/>
                  <a:pt x="1970449" y="0"/>
                  <a:pt x="1970449" y="0"/>
                </a:cubicBezTo>
                <a:cubicBezTo>
                  <a:pt x="2011225" y="30856"/>
                  <a:pt x="2048694" y="41876"/>
                  <a:pt x="2071837" y="46284"/>
                </a:cubicBezTo>
                <a:lnTo>
                  <a:pt x="2097184" y="46284"/>
                </a:lnTo>
                <a:cubicBezTo>
                  <a:pt x="2102694" y="9918"/>
                  <a:pt x="2131347" y="2204"/>
                  <a:pt x="2145674" y="2204"/>
                </a:cubicBezTo>
                <a:cubicBezTo>
                  <a:pt x="2160000" y="2204"/>
                  <a:pt x="2188653" y="9918"/>
                  <a:pt x="2194163" y="46284"/>
                </a:cubicBezTo>
                <a:lnTo>
                  <a:pt x="2219510" y="46284"/>
                </a:lnTo>
                <a:cubicBezTo>
                  <a:pt x="2242653" y="41876"/>
                  <a:pt x="2280123" y="29754"/>
                  <a:pt x="2320898" y="0"/>
                </a:cubicBezTo>
                <a:cubicBezTo>
                  <a:pt x="2320898" y="0"/>
                  <a:pt x="2399143" y="37468"/>
                  <a:pt x="2490612" y="46284"/>
                </a:cubicBezTo>
                <a:lnTo>
                  <a:pt x="4316694" y="46284"/>
                </a:lnTo>
                <a:lnTo>
                  <a:pt x="4316694" y="57304"/>
                </a:lnTo>
                <a:lnTo>
                  <a:pt x="3255429" y="57304"/>
                </a:lnTo>
                <a:lnTo>
                  <a:pt x="3255429" y="58406"/>
                </a:lnTo>
                <a:lnTo>
                  <a:pt x="2621755" y="57304"/>
                </a:lnTo>
                <a:lnTo>
                  <a:pt x="2525878" y="57304"/>
                </a:lnTo>
                <a:cubicBezTo>
                  <a:pt x="2421184" y="58406"/>
                  <a:pt x="2319796" y="103588"/>
                  <a:pt x="2319796" y="103588"/>
                </a:cubicBezTo>
                <a:cubicBezTo>
                  <a:pt x="2279021" y="72732"/>
                  <a:pt x="2241551" y="61712"/>
                  <a:pt x="2218408" y="57304"/>
                </a:cubicBezTo>
                <a:lnTo>
                  <a:pt x="2193061" y="57304"/>
                </a:lnTo>
                <a:cubicBezTo>
                  <a:pt x="2187551" y="92568"/>
                  <a:pt x="2160000" y="101384"/>
                  <a:pt x="2145674" y="101384"/>
                </a:cubicBezTo>
                <a:cubicBezTo>
                  <a:pt x="2131347" y="101384"/>
                  <a:pt x="2102694" y="94772"/>
                  <a:pt x="2097184" y="57304"/>
                </a:cubicBezTo>
                <a:lnTo>
                  <a:pt x="2071837" y="57304"/>
                </a:lnTo>
                <a:cubicBezTo>
                  <a:pt x="2048694" y="61712"/>
                  <a:pt x="2011225" y="73834"/>
                  <a:pt x="1970449" y="103588"/>
                </a:cubicBezTo>
                <a:cubicBezTo>
                  <a:pt x="1970449" y="103588"/>
                  <a:pt x="1870163" y="58406"/>
                  <a:pt x="1764367" y="57304"/>
                </a:cubicBezTo>
                <a:lnTo>
                  <a:pt x="1669592" y="57304"/>
                </a:lnTo>
                <a:lnTo>
                  <a:pt x="1039225" y="57304"/>
                </a:lnTo>
                <a:lnTo>
                  <a:pt x="1039225" y="5730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1007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hoto &amp;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844365" y="3859904"/>
            <a:ext cx="5064184" cy="932929"/>
          </a:xfrm>
        </p:spPr>
        <p:txBody>
          <a:bodyPr anchor="b">
            <a:no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844364" y="5180233"/>
            <a:ext cx="5057641" cy="374904"/>
          </a:xfrm>
        </p:spPr>
        <p:txBody>
          <a:bodyPr>
            <a:noAutofit/>
          </a:bodyPr>
          <a:lstStyle>
            <a:lvl1pPr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1"/>
          <p:cNvSpPr>
            <a:spLocks noGrp="1" noEditPoints="1"/>
          </p:cNvSpPr>
          <p:nvPr>
            <p:ph type="pic" sz="quarter" idx="14" hasCustomPrompt="1"/>
          </p:nvPr>
        </p:nvSpPr>
        <p:spPr>
          <a:xfrm>
            <a:off x="0" y="731521"/>
            <a:ext cx="12192000" cy="2840740"/>
          </a:xfrm>
        </p:spPr>
        <p:txBody>
          <a:bodyPr/>
          <a:lstStyle>
            <a:lvl1pPr marL="0" indent="0">
              <a:buNone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 noEditPoints="1"/>
          </p:cNvSpPr>
          <p:nvPr>
            <p:ph type="body" sz="quarter" idx="15"/>
          </p:nvPr>
        </p:nvSpPr>
        <p:spPr>
          <a:xfrm>
            <a:off x="6283451" y="3909782"/>
            <a:ext cx="5064184" cy="2019380"/>
          </a:xfrm>
        </p:spPr>
        <p:txBody>
          <a:bodyPr>
            <a:normAutofit/>
          </a:bodyPr>
          <a:lstStyle>
            <a:lvl1pPr>
              <a:buNone/>
              <a:defRPr lang="en-BG" sz="1600" dirty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raphic 9"/>
          <p:cNvSpPr/>
          <p:nvPr/>
        </p:nvSpPr>
        <p:spPr>
          <a:xfrm>
            <a:off x="844364" y="4864168"/>
            <a:ext cx="4316694" cy="103587"/>
          </a:xfrm>
          <a:custGeom>
            <a:avLst/>
            <a:rect l="l" t="t" r="r" b="b"/>
            <a:pathLst>
              <a:path w="4316694" h="103587">
                <a:moveTo>
                  <a:pt x="1039225" y="57304"/>
                </a:moveTo>
                <a:lnTo>
                  <a:pt x="0" y="57304"/>
                </a:lnTo>
                <a:lnTo>
                  <a:pt x="0" y="46284"/>
                </a:lnTo>
                <a:lnTo>
                  <a:pt x="1800735" y="46284"/>
                </a:lnTo>
                <a:cubicBezTo>
                  <a:pt x="1892204" y="37468"/>
                  <a:pt x="1970449" y="0"/>
                  <a:pt x="1970449" y="0"/>
                </a:cubicBezTo>
                <a:cubicBezTo>
                  <a:pt x="2011225" y="30856"/>
                  <a:pt x="2048694" y="41876"/>
                  <a:pt x="2071837" y="46284"/>
                </a:cubicBezTo>
                <a:lnTo>
                  <a:pt x="2097184" y="46284"/>
                </a:lnTo>
                <a:cubicBezTo>
                  <a:pt x="2102694" y="9918"/>
                  <a:pt x="2131347" y="2204"/>
                  <a:pt x="2145674" y="2204"/>
                </a:cubicBezTo>
                <a:cubicBezTo>
                  <a:pt x="2160000" y="2204"/>
                  <a:pt x="2188653" y="9918"/>
                  <a:pt x="2194163" y="46284"/>
                </a:cubicBezTo>
                <a:lnTo>
                  <a:pt x="2219510" y="46284"/>
                </a:lnTo>
                <a:cubicBezTo>
                  <a:pt x="2242653" y="41876"/>
                  <a:pt x="2280123" y="29754"/>
                  <a:pt x="2320898" y="0"/>
                </a:cubicBezTo>
                <a:cubicBezTo>
                  <a:pt x="2320898" y="0"/>
                  <a:pt x="2399143" y="37468"/>
                  <a:pt x="2490612" y="46284"/>
                </a:cubicBezTo>
                <a:lnTo>
                  <a:pt x="4316694" y="46284"/>
                </a:lnTo>
                <a:lnTo>
                  <a:pt x="4316694" y="57304"/>
                </a:lnTo>
                <a:lnTo>
                  <a:pt x="3255429" y="57304"/>
                </a:lnTo>
                <a:lnTo>
                  <a:pt x="3255429" y="58406"/>
                </a:lnTo>
                <a:lnTo>
                  <a:pt x="2621755" y="57304"/>
                </a:lnTo>
                <a:lnTo>
                  <a:pt x="2525878" y="57304"/>
                </a:lnTo>
                <a:cubicBezTo>
                  <a:pt x="2421184" y="58406"/>
                  <a:pt x="2319796" y="103588"/>
                  <a:pt x="2319796" y="103588"/>
                </a:cubicBezTo>
                <a:cubicBezTo>
                  <a:pt x="2279021" y="72732"/>
                  <a:pt x="2241551" y="61712"/>
                  <a:pt x="2218408" y="57304"/>
                </a:cubicBezTo>
                <a:lnTo>
                  <a:pt x="2193061" y="57304"/>
                </a:lnTo>
                <a:cubicBezTo>
                  <a:pt x="2187551" y="92568"/>
                  <a:pt x="2160000" y="101384"/>
                  <a:pt x="2145674" y="101384"/>
                </a:cubicBezTo>
                <a:cubicBezTo>
                  <a:pt x="2131347" y="101384"/>
                  <a:pt x="2102694" y="94772"/>
                  <a:pt x="2097184" y="57304"/>
                </a:cubicBezTo>
                <a:lnTo>
                  <a:pt x="2071837" y="57304"/>
                </a:lnTo>
                <a:cubicBezTo>
                  <a:pt x="2048694" y="61712"/>
                  <a:pt x="2011225" y="73834"/>
                  <a:pt x="1970449" y="103588"/>
                </a:cubicBezTo>
                <a:cubicBezTo>
                  <a:pt x="1970449" y="103588"/>
                  <a:pt x="1870163" y="58406"/>
                  <a:pt x="1764367" y="57304"/>
                </a:cubicBezTo>
                <a:lnTo>
                  <a:pt x="1669592" y="57304"/>
                </a:lnTo>
                <a:lnTo>
                  <a:pt x="1039225" y="57304"/>
                </a:lnTo>
                <a:lnTo>
                  <a:pt x="1039225" y="5730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1007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hoto &amp;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445008" y="443484"/>
            <a:ext cx="11301984" cy="861613"/>
          </a:xfrm>
        </p:spPr>
        <p:txBody>
          <a:bodyPr anchor="ctr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2C5CAFB-14C6-401B-A606-E56F3CEC56C3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8"/>
          <p:cNvSpPr>
            <a:spLocks noGrp="1" noEditPoints="1"/>
          </p:cNvSpPr>
          <p:nvPr>
            <p:ph type="body" sz="quarter" idx="14" hasCustomPrompt="1"/>
          </p:nvPr>
        </p:nvSpPr>
        <p:spPr>
          <a:xfrm>
            <a:off x="850907" y="2773477"/>
            <a:ext cx="5057641" cy="374904"/>
          </a:xfrm>
        </p:spPr>
        <p:txBody>
          <a:bodyPr>
            <a:noAutofit/>
          </a:bodyPr>
          <a:lstStyle>
            <a:lvl1pPr algn="l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7"/>
          <p:cNvSpPr>
            <a:spLocks noGrp="1" noEditPoints="1"/>
          </p:cNvSpPr>
          <p:nvPr>
            <p:ph type="body" sz="quarter" idx="15"/>
          </p:nvPr>
        </p:nvSpPr>
        <p:spPr>
          <a:xfrm>
            <a:off x="850907" y="3395006"/>
            <a:ext cx="5064184" cy="2385081"/>
          </a:xfrm>
        </p:spPr>
        <p:txBody>
          <a:bodyPr>
            <a:normAutofit/>
          </a:bodyPr>
          <a:lstStyle>
            <a:lvl1pPr>
              <a:buNone/>
              <a:defRPr lang="en-BG" sz="1600" dirty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/>
          <p:cNvSpPr>
            <a:spLocks noGrp="1" noEditPoints="1"/>
          </p:cNvSpPr>
          <p:nvPr>
            <p:ph type="pic" sz="quarter" idx="16" hasCustomPrompt="1"/>
          </p:nvPr>
        </p:nvSpPr>
        <p:spPr>
          <a:xfrm>
            <a:off x="6283452" y="1857271"/>
            <a:ext cx="5044948" cy="392281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3" name="Graphic 9"/>
          <p:cNvSpPr/>
          <p:nvPr/>
        </p:nvSpPr>
        <p:spPr>
          <a:xfrm>
            <a:off x="3936000" y="1397870"/>
            <a:ext cx="4316694" cy="103587"/>
          </a:xfrm>
          <a:custGeom>
            <a:avLst/>
            <a:rect l="l" t="t" r="r" b="b"/>
            <a:pathLst>
              <a:path w="4316694" h="103587">
                <a:moveTo>
                  <a:pt x="1039225" y="57304"/>
                </a:moveTo>
                <a:lnTo>
                  <a:pt x="0" y="57304"/>
                </a:lnTo>
                <a:lnTo>
                  <a:pt x="0" y="46284"/>
                </a:lnTo>
                <a:lnTo>
                  <a:pt x="1800735" y="46284"/>
                </a:lnTo>
                <a:cubicBezTo>
                  <a:pt x="1892204" y="37468"/>
                  <a:pt x="1970449" y="0"/>
                  <a:pt x="1970449" y="0"/>
                </a:cubicBezTo>
                <a:cubicBezTo>
                  <a:pt x="2011225" y="30856"/>
                  <a:pt x="2048694" y="41876"/>
                  <a:pt x="2071837" y="46284"/>
                </a:cubicBezTo>
                <a:lnTo>
                  <a:pt x="2097184" y="46284"/>
                </a:lnTo>
                <a:cubicBezTo>
                  <a:pt x="2102694" y="9918"/>
                  <a:pt x="2131347" y="2204"/>
                  <a:pt x="2145674" y="2204"/>
                </a:cubicBezTo>
                <a:cubicBezTo>
                  <a:pt x="2160000" y="2204"/>
                  <a:pt x="2188653" y="9918"/>
                  <a:pt x="2194163" y="46284"/>
                </a:cubicBezTo>
                <a:lnTo>
                  <a:pt x="2219510" y="46284"/>
                </a:lnTo>
                <a:cubicBezTo>
                  <a:pt x="2242653" y="41876"/>
                  <a:pt x="2280123" y="29754"/>
                  <a:pt x="2320898" y="0"/>
                </a:cubicBezTo>
                <a:cubicBezTo>
                  <a:pt x="2320898" y="0"/>
                  <a:pt x="2399143" y="37468"/>
                  <a:pt x="2490612" y="46284"/>
                </a:cubicBezTo>
                <a:lnTo>
                  <a:pt x="4316694" y="46284"/>
                </a:lnTo>
                <a:lnTo>
                  <a:pt x="4316694" y="57304"/>
                </a:lnTo>
                <a:lnTo>
                  <a:pt x="3255429" y="57304"/>
                </a:lnTo>
                <a:lnTo>
                  <a:pt x="3255429" y="58406"/>
                </a:lnTo>
                <a:lnTo>
                  <a:pt x="2621755" y="57304"/>
                </a:lnTo>
                <a:lnTo>
                  <a:pt x="2525878" y="57304"/>
                </a:lnTo>
                <a:cubicBezTo>
                  <a:pt x="2421184" y="58406"/>
                  <a:pt x="2319796" y="103588"/>
                  <a:pt x="2319796" y="103588"/>
                </a:cubicBezTo>
                <a:cubicBezTo>
                  <a:pt x="2279021" y="72732"/>
                  <a:pt x="2241551" y="61712"/>
                  <a:pt x="2218408" y="57304"/>
                </a:cubicBezTo>
                <a:lnTo>
                  <a:pt x="2193061" y="57304"/>
                </a:lnTo>
                <a:cubicBezTo>
                  <a:pt x="2187551" y="92568"/>
                  <a:pt x="2160000" y="101384"/>
                  <a:pt x="2145674" y="101384"/>
                </a:cubicBezTo>
                <a:cubicBezTo>
                  <a:pt x="2131347" y="101384"/>
                  <a:pt x="2102694" y="94772"/>
                  <a:pt x="2097184" y="57304"/>
                </a:cubicBezTo>
                <a:lnTo>
                  <a:pt x="2071837" y="57304"/>
                </a:lnTo>
                <a:cubicBezTo>
                  <a:pt x="2048694" y="61712"/>
                  <a:pt x="2011225" y="73834"/>
                  <a:pt x="1970449" y="103588"/>
                </a:cubicBezTo>
                <a:cubicBezTo>
                  <a:pt x="1970449" y="103588"/>
                  <a:pt x="1870163" y="58406"/>
                  <a:pt x="1764367" y="57304"/>
                </a:cubicBezTo>
                <a:lnTo>
                  <a:pt x="1669592" y="57304"/>
                </a:lnTo>
                <a:lnTo>
                  <a:pt x="1039225" y="57304"/>
                </a:lnTo>
                <a:lnTo>
                  <a:pt x="1039225" y="5730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1007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ab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DA736D4-08A9-4A96-8B75-1E05A001BA6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8"/>
          <p:cNvSpPr>
            <a:spLocks noGrp="1" noEditPoints="1"/>
          </p:cNvSpPr>
          <p:nvPr>
            <p:ph type="body" sz="quarter" idx="14" hasCustomPrompt="1"/>
          </p:nvPr>
        </p:nvSpPr>
        <p:spPr>
          <a:xfrm>
            <a:off x="6283452" y="2773478"/>
            <a:ext cx="5057641" cy="374904"/>
          </a:xfrm>
        </p:spPr>
        <p:txBody>
          <a:bodyPr>
            <a:noAutofit/>
          </a:bodyPr>
          <a:lstStyle>
            <a:lvl1pPr algn="l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7"/>
          <p:cNvSpPr>
            <a:spLocks noGrp="1" noEditPoints="1"/>
          </p:cNvSpPr>
          <p:nvPr>
            <p:ph type="body" sz="quarter" idx="15"/>
          </p:nvPr>
        </p:nvSpPr>
        <p:spPr>
          <a:xfrm>
            <a:off x="6283452" y="3395007"/>
            <a:ext cx="5064184" cy="2385081"/>
          </a:xfrm>
        </p:spPr>
        <p:txBody>
          <a:bodyPr>
            <a:normAutofit/>
          </a:bodyPr>
          <a:lstStyle>
            <a:lvl1pPr>
              <a:buNone/>
              <a:defRPr lang="en-BG" sz="1600" dirty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able Placeholder 8"/>
          <p:cNvSpPr>
            <a:spLocks noGrp="1" noEditPoints="1"/>
          </p:cNvSpPr>
          <p:nvPr>
            <p:ph type="tbl" sz="quarter" idx="16" hasCustomPrompt="1"/>
          </p:nvPr>
        </p:nvSpPr>
        <p:spPr>
          <a:xfrm>
            <a:off x="844364" y="1857331"/>
            <a:ext cx="5064311" cy="3922757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2" name="Title 1"/>
          <p:cNvSpPr>
            <a:spLocks noGrp="1" noEditPoints="1"/>
          </p:cNvSpPr>
          <p:nvPr>
            <p:ph type="title" hasCustomPrompt="1"/>
          </p:nvPr>
        </p:nvSpPr>
        <p:spPr>
          <a:xfrm>
            <a:off x="445008" y="443484"/>
            <a:ext cx="11301984" cy="861613"/>
          </a:xfrm>
        </p:spPr>
        <p:txBody>
          <a:bodyPr anchor="ctr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Graphic 9"/>
          <p:cNvSpPr/>
          <p:nvPr/>
        </p:nvSpPr>
        <p:spPr>
          <a:xfrm>
            <a:off x="3936000" y="1397870"/>
            <a:ext cx="4316694" cy="103587"/>
          </a:xfrm>
          <a:custGeom>
            <a:avLst/>
            <a:rect l="l" t="t" r="r" b="b"/>
            <a:pathLst>
              <a:path w="4316694" h="103587">
                <a:moveTo>
                  <a:pt x="1039225" y="57304"/>
                </a:moveTo>
                <a:lnTo>
                  <a:pt x="0" y="57304"/>
                </a:lnTo>
                <a:lnTo>
                  <a:pt x="0" y="46284"/>
                </a:lnTo>
                <a:lnTo>
                  <a:pt x="1800735" y="46284"/>
                </a:lnTo>
                <a:cubicBezTo>
                  <a:pt x="1892204" y="37468"/>
                  <a:pt x="1970449" y="0"/>
                  <a:pt x="1970449" y="0"/>
                </a:cubicBezTo>
                <a:cubicBezTo>
                  <a:pt x="2011225" y="30856"/>
                  <a:pt x="2048694" y="41876"/>
                  <a:pt x="2071837" y="46284"/>
                </a:cubicBezTo>
                <a:lnTo>
                  <a:pt x="2097184" y="46284"/>
                </a:lnTo>
                <a:cubicBezTo>
                  <a:pt x="2102694" y="9918"/>
                  <a:pt x="2131347" y="2204"/>
                  <a:pt x="2145674" y="2204"/>
                </a:cubicBezTo>
                <a:cubicBezTo>
                  <a:pt x="2160000" y="2204"/>
                  <a:pt x="2188653" y="9918"/>
                  <a:pt x="2194163" y="46284"/>
                </a:cubicBezTo>
                <a:lnTo>
                  <a:pt x="2219510" y="46284"/>
                </a:lnTo>
                <a:cubicBezTo>
                  <a:pt x="2242653" y="41876"/>
                  <a:pt x="2280123" y="29754"/>
                  <a:pt x="2320898" y="0"/>
                </a:cubicBezTo>
                <a:cubicBezTo>
                  <a:pt x="2320898" y="0"/>
                  <a:pt x="2399143" y="37468"/>
                  <a:pt x="2490612" y="46284"/>
                </a:cubicBezTo>
                <a:lnTo>
                  <a:pt x="4316694" y="46284"/>
                </a:lnTo>
                <a:lnTo>
                  <a:pt x="4316694" y="57304"/>
                </a:lnTo>
                <a:lnTo>
                  <a:pt x="3255429" y="57304"/>
                </a:lnTo>
                <a:lnTo>
                  <a:pt x="3255429" y="58406"/>
                </a:lnTo>
                <a:lnTo>
                  <a:pt x="2621755" y="57304"/>
                </a:lnTo>
                <a:lnTo>
                  <a:pt x="2525878" y="57304"/>
                </a:lnTo>
                <a:cubicBezTo>
                  <a:pt x="2421184" y="58406"/>
                  <a:pt x="2319796" y="103588"/>
                  <a:pt x="2319796" y="103588"/>
                </a:cubicBezTo>
                <a:cubicBezTo>
                  <a:pt x="2279021" y="72732"/>
                  <a:pt x="2241551" y="61712"/>
                  <a:pt x="2218408" y="57304"/>
                </a:cubicBezTo>
                <a:lnTo>
                  <a:pt x="2193061" y="57304"/>
                </a:lnTo>
                <a:cubicBezTo>
                  <a:pt x="2187551" y="92568"/>
                  <a:pt x="2160000" y="101384"/>
                  <a:pt x="2145674" y="101384"/>
                </a:cubicBezTo>
                <a:cubicBezTo>
                  <a:pt x="2131347" y="101384"/>
                  <a:pt x="2102694" y="94772"/>
                  <a:pt x="2097184" y="57304"/>
                </a:cubicBezTo>
                <a:lnTo>
                  <a:pt x="2071837" y="57304"/>
                </a:lnTo>
                <a:cubicBezTo>
                  <a:pt x="2048694" y="61712"/>
                  <a:pt x="2011225" y="73834"/>
                  <a:pt x="1970449" y="103588"/>
                </a:cubicBezTo>
                <a:cubicBezTo>
                  <a:pt x="1970449" y="103588"/>
                  <a:pt x="1870163" y="58406"/>
                  <a:pt x="1764367" y="57304"/>
                </a:cubicBezTo>
                <a:lnTo>
                  <a:pt x="1669592" y="57304"/>
                </a:lnTo>
                <a:lnTo>
                  <a:pt x="1039225" y="57304"/>
                </a:lnTo>
                <a:lnTo>
                  <a:pt x="1039225" y="57304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1007" cap="flat">
            <a:noFill/>
            <a:prstDash val="solid"/>
            <a:miter/>
          </a:ln>
        </p:spPr>
        <p:txBody>
          <a:bodyPr rtlCol="0" anchor="ctr"/>
          <a:lstStyle/>
          <a:p>
            <a:endParaRPr lang="bg-BG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445008" y="443484"/>
            <a:ext cx="11301984" cy="1247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445008" y="1825625"/>
            <a:ext cx="11301984" cy="3922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2"/>
          </p:nvPr>
        </p:nvSpPr>
        <p:spPr>
          <a:xfrm>
            <a:off x="597027" y="61410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4">
                    <a:lumMod val="25000"/>
                  </a:schemeClr>
                </a:solidFill>
                <a:latin typeface="+mn-lt"/>
              </a:defRPr>
            </a:lvl1pPr>
          </a:lstStyle>
          <a:p>
            <a:fld id="{819532A0-5AC3-47B4-9DB5-771E9B42F4F8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3"/>
          </p:nvPr>
        </p:nvSpPr>
        <p:spPr>
          <a:xfrm>
            <a:off x="8730274" y="6141076"/>
            <a:ext cx="2901758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r">
              <a:buFont typeface="Arial" pitchFamily="34" charset="0" panose="020B0604020202020204"/>
              <a:buNone/>
              <a:defRPr sz="1100">
                <a:solidFill>
                  <a:schemeClr val="accent4">
                    <a:lumMod val="2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grpSp>
        <p:nvGrpSpPr>
          <p:cNvPr id="10" name="Групиране 9"/>
          <p:cNvGrpSpPr/>
          <p:nvPr/>
        </p:nvGrpSpPr>
        <p:grpSpPr>
          <a:xfrm>
            <a:off x="257175" y="278606"/>
            <a:ext cx="11677650" cy="6300788"/>
            <a:chOff x="257175" y="69851"/>
            <a:chExt cx="11677650" cy="6300788"/>
          </a:xfrm>
          <a:solidFill>
            <a:schemeClr val="accent4">
              <a:lumMod val="50000"/>
            </a:schemeClr>
          </a:solidFill>
        </p:grpSpPr>
        <p:sp>
          <p:nvSpPr>
            <p:cNvPr id="11" name="Freeform 18"/>
            <p:cNvSpPr/>
            <p:nvPr userDrawn="1"/>
          </p:nvSpPr>
          <p:spPr bwMode="auto">
            <a:xfrm>
              <a:off x="257175" y="127001"/>
              <a:ext cx="5716588" cy="258763"/>
            </a:xfrm>
            <a:custGeom>
              <a:avLst/>
              <a:rect l="l" t="t" r="r" b="b"/>
              <a:pathLst>
                <a:path w="3567" h="161">
                  <a:moveTo>
                    <a:pt x="82" y="161"/>
                  </a:moveTo>
                  <a:cubicBezTo>
                    <a:pt x="43" y="161"/>
                    <a:pt x="19" y="127"/>
                    <a:pt x="17" y="123"/>
                  </a:cubicBezTo>
                  <a:cubicBezTo>
                    <a:pt x="14" y="119"/>
                    <a:pt x="12" y="115"/>
                    <a:pt x="10" y="111"/>
                  </a:cubicBezTo>
                  <a:cubicBezTo>
                    <a:pt x="0" y="87"/>
                    <a:pt x="2" y="60"/>
                    <a:pt x="17" y="37"/>
                  </a:cubicBezTo>
                  <a:cubicBezTo>
                    <a:pt x="32" y="14"/>
                    <a:pt x="58" y="0"/>
                    <a:pt x="86" y="0"/>
                  </a:cubicBezTo>
                  <a:cubicBezTo>
                    <a:pt x="3563" y="0"/>
                    <a:pt x="3563" y="0"/>
                    <a:pt x="3563" y="0"/>
                  </a:cubicBezTo>
                  <a:cubicBezTo>
                    <a:pt x="3565" y="0"/>
                    <a:pt x="3567" y="2"/>
                    <a:pt x="3567" y="4"/>
                  </a:cubicBezTo>
                  <a:cubicBezTo>
                    <a:pt x="3567" y="7"/>
                    <a:pt x="3565" y="8"/>
                    <a:pt x="3563" y="8"/>
                  </a:cubicBezTo>
                  <a:cubicBezTo>
                    <a:pt x="86" y="8"/>
                    <a:pt x="86" y="8"/>
                    <a:pt x="86" y="8"/>
                  </a:cubicBezTo>
                  <a:cubicBezTo>
                    <a:pt x="61" y="8"/>
                    <a:pt x="38" y="21"/>
                    <a:pt x="24" y="42"/>
                  </a:cubicBezTo>
                  <a:cubicBezTo>
                    <a:pt x="11" y="62"/>
                    <a:pt x="9" y="86"/>
                    <a:pt x="18" y="108"/>
                  </a:cubicBezTo>
                  <a:cubicBezTo>
                    <a:pt x="20" y="111"/>
                    <a:pt x="22" y="115"/>
                    <a:pt x="24" y="118"/>
                  </a:cubicBezTo>
                  <a:cubicBezTo>
                    <a:pt x="26" y="122"/>
                    <a:pt x="47" y="153"/>
                    <a:pt x="83" y="152"/>
                  </a:cubicBezTo>
                  <a:cubicBezTo>
                    <a:pt x="106" y="152"/>
                    <a:pt x="133" y="140"/>
                    <a:pt x="140" y="117"/>
                  </a:cubicBezTo>
                  <a:cubicBezTo>
                    <a:pt x="144" y="102"/>
                    <a:pt x="142" y="77"/>
                    <a:pt x="125" y="68"/>
                  </a:cubicBezTo>
                  <a:cubicBezTo>
                    <a:pt x="115" y="64"/>
                    <a:pt x="105" y="67"/>
                    <a:pt x="99" y="69"/>
                  </a:cubicBezTo>
                  <a:cubicBezTo>
                    <a:pt x="97" y="69"/>
                    <a:pt x="95" y="68"/>
                    <a:pt x="94" y="66"/>
                  </a:cubicBezTo>
                  <a:cubicBezTo>
                    <a:pt x="93" y="64"/>
                    <a:pt x="94" y="62"/>
                    <a:pt x="96" y="61"/>
                  </a:cubicBezTo>
                  <a:cubicBezTo>
                    <a:pt x="103" y="58"/>
                    <a:pt x="116" y="55"/>
                    <a:pt x="129" y="61"/>
                  </a:cubicBezTo>
                  <a:cubicBezTo>
                    <a:pt x="148" y="71"/>
                    <a:pt x="154" y="99"/>
                    <a:pt x="148" y="119"/>
                  </a:cubicBezTo>
                  <a:cubicBezTo>
                    <a:pt x="140" y="146"/>
                    <a:pt x="109" y="161"/>
                    <a:pt x="83" y="161"/>
                  </a:cubicBezTo>
                  <a:cubicBezTo>
                    <a:pt x="83" y="161"/>
                    <a:pt x="83" y="161"/>
                    <a:pt x="82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2" name="Freeform 19"/>
            <p:cNvSpPr/>
            <p:nvPr userDrawn="1"/>
          </p:nvSpPr>
          <p:spPr bwMode="auto">
            <a:xfrm>
              <a:off x="6216650" y="127001"/>
              <a:ext cx="5718175" cy="258763"/>
            </a:xfrm>
            <a:custGeom>
              <a:avLst/>
              <a:rect l="l" t="t" r="r" b="b"/>
              <a:pathLst>
                <a:path w="3568" h="161">
                  <a:moveTo>
                    <a:pt x="3486" y="161"/>
                  </a:moveTo>
                  <a:cubicBezTo>
                    <a:pt x="3485" y="161"/>
                    <a:pt x="3485" y="161"/>
                    <a:pt x="3485" y="161"/>
                  </a:cubicBezTo>
                  <a:cubicBezTo>
                    <a:pt x="3459" y="161"/>
                    <a:pt x="3428" y="146"/>
                    <a:pt x="3420" y="119"/>
                  </a:cubicBezTo>
                  <a:cubicBezTo>
                    <a:pt x="3414" y="99"/>
                    <a:pt x="3420" y="71"/>
                    <a:pt x="3439" y="61"/>
                  </a:cubicBezTo>
                  <a:cubicBezTo>
                    <a:pt x="3452" y="55"/>
                    <a:pt x="3465" y="58"/>
                    <a:pt x="3472" y="61"/>
                  </a:cubicBezTo>
                  <a:cubicBezTo>
                    <a:pt x="3474" y="62"/>
                    <a:pt x="3475" y="64"/>
                    <a:pt x="3474" y="66"/>
                  </a:cubicBezTo>
                  <a:cubicBezTo>
                    <a:pt x="3473" y="68"/>
                    <a:pt x="3471" y="69"/>
                    <a:pt x="3469" y="69"/>
                  </a:cubicBezTo>
                  <a:cubicBezTo>
                    <a:pt x="3463" y="67"/>
                    <a:pt x="3453" y="64"/>
                    <a:pt x="3443" y="68"/>
                  </a:cubicBezTo>
                  <a:cubicBezTo>
                    <a:pt x="3426" y="77"/>
                    <a:pt x="3424" y="102"/>
                    <a:pt x="3428" y="117"/>
                  </a:cubicBezTo>
                  <a:cubicBezTo>
                    <a:pt x="3435" y="140"/>
                    <a:pt x="3462" y="152"/>
                    <a:pt x="3485" y="152"/>
                  </a:cubicBezTo>
                  <a:cubicBezTo>
                    <a:pt x="3485" y="152"/>
                    <a:pt x="3485" y="152"/>
                    <a:pt x="3486" y="152"/>
                  </a:cubicBezTo>
                  <a:cubicBezTo>
                    <a:pt x="3521" y="152"/>
                    <a:pt x="3542" y="122"/>
                    <a:pt x="3544" y="118"/>
                  </a:cubicBezTo>
                  <a:cubicBezTo>
                    <a:pt x="3546" y="115"/>
                    <a:pt x="3548" y="111"/>
                    <a:pt x="3550" y="108"/>
                  </a:cubicBezTo>
                  <a:cubicBezTo>
                    <a:pt x="3559" y="86"/>
                    <a:pt x="3557" y="62"/>
                    <a:pt x="3544" y="42"/>
                  </a:cubicBezTo>
                  <a:cubicBezTo>
                    <a:pt x="3530" y="21"/>
                    <a:pt x="3507" y="8"/>
                    <a:pt x="3482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482" y="0"/>
                    <a:pt x="3482" y="0"/>
                    <a:pt x="3482" y="0"/>
                  </a:cubicBezTo>
                  <a:cubicBezTo>
                    <a:pt x="3510" y="0"/>
                    <a:pt x="3536" y="14"/>
                    <a:pt x="3551" y="37"/>
                  </a:cubicBezTo>
                  <a:cubicBezTo>
                    <a:pt x="3566" y="60"/>
                    <a:pt x="3568" y="87"/>
                    <a:pt x="3558" y="111"/>
                  </a:cubicBezTo>
                  <a:cubicBezTo>
                    <a:pt x="3556" y="115"/>
                    <a:pt x="3554" y="119"/>
                    <a:pt x="3551" y="123"/>
                  </a:cubicBezTo>
                  <a:cubicBezTo>
                    <a:pt x="3549" y="127"/>
                    <a:pt x="3525" y="161"/>
                    <a:pt x="3486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3" name="Freeform 20"/>
            <p:cNvSpPr/>
            <p:nvPr userDrawn="1"/>
          </p:nvSpPr>
          <p:spPr bwMode="auto">
            <a:xfrm>
              <a:off x="6216650" y="6061076"/>
              <a:ext cx="5718175" cy="258763"/>
            </a:xfrm>
            <a:custGeom>
              <a:avLst/>
              <a:rect l="l" t="t" r="r" b="b"/>
              <a:pathLst>
                <a:path w="3568" h="161">
                  <a:moveTo>
                    <a:pt x="3482" y="161"/>
                  </a:moveTo>
                  <a:cubicBezTo>
                    <a:pt x="4" y="161"/>
                    <a:pt x="4" y="161"/>
                    <a:pt x="4" y="161"/>
                  </a:cubicBezTo>
                  <a:cubicBezTo>
                    <a:pt x="2" y="161"/>
                    <a:pt x="0" y="159"/>
                    <a:pt x="0" y="156"/>
                  </a:cubicBezTo>
                  <a:cubicBezTo>
                    <a:pt x="0" y="154"/>
                    <a:pt x="2" y="152"/>
                    <a:pt x="4" y="152"/>
                  </a:cubicBezTo>
                  <a:cubicBezTo>
                    <a:pt x="3482" y="152"/>
                    <a:pt x="3482" y="152"/>
                    <a:pt x="3482" y="152"/>
                  </a:cubicBezTo>
                  <a:cubicBezTo>
                    <a:pt x="3507" y="152"/>
                    <a:pt x="3530" y="140"/>
                    <a:pt x="3544" y="119"/>
                  </a:cubicBezTo>
                  <a:cubicBezTo>
                    <a:pt x="3557" y="98"/>
                    <a:pt x="3559" y="75"/>
                    <a:pt x="3550" y="53"/>
                  </a:cubicBezTo>
                  <a:cubicBezTo>
                    <a:pt x="3548" y="49"/>
                    <a:pt x="3546" y="46"/>
                    <a:pt x="3544" y="43"/>
                  </a:cubicBezTo>
                  <a:cubicBezTo>
                    <a:pt x="3542" y="39"/>
                    <a:pt x="3521" y="8"/>
                    <a:pt x="3486" y="8"/>
                  </a:cubicBezTo>
                  <a:cubicBezTo>
                    <a:pt x="3485" y="8"/>
                    <a:pt x="3485" y="8"/>
                    <a:pt x="3485" y="8"/>
                  </a:cubicBezTo>
                  <a:cubicBezTo>
                    <a:pt x="3462" y="8"/>
                    <a:pt x="3435" y="21"/>
                    <a:pt x="3428" y="44"/>
                  </a:cubicBezTo>
                  <a:cubicBezTo>
                    <a:pt x="3424" y="59"/>
                    <a:pt x="3426" y="84"/>
                    <a:pt x="3443" y="92"/>
                  </a:cubicBezTo>
                  <a:cubicBezTo>
                    <a:pt x="3453" y="97"/>
                    <a:pt x="3463" y="94"/>
                    <a:pt x="3469" y="92"/>
                  </a:cubicBezTo>
                  <a:cubicBezTo>
                    <a:pt x="3471" y="91"/>
                    <a:pt x="3473" y="92"/>
                    <a:pt x="3474" y="94"/>
                  </a:cubicBezTo>
                  <a:cubicBezTo>
                    <a:pt x="3475" y="97"/>
                    <a:pt x="3474" y="99"/>
                    <a:pt x="3472" y="100"/>
                  </a:cubicBezTo>
                  <a:cubicBezTo>
                    <a:pt x="3465" y="102"/>
                    <a:pt x="3452" y="106"/>
                    <a:pt x="3439" y="100"/>
                  </a:cubicBezTo>
                  <a:cubicBezTo>
                    <a:pt x="3420" y="90"/>
                    <a:pt x="3414" y="62"/>
                    <a:pt x="3420" y="41"/>
                  </a:cubicBezTo>
                  <a:cubicBezTo>
                    <a:pt x="3428" y="15"/>
                    <a:pt x="3459" y="0"/>
                    <a:pt x="3485" y="0"/>
                  </a:cubicBezTo>
                  <a:cubicBezTo>
                    <a:pt x="3485" y="0"/>
                    <a:pt x="3485" y="0"/>
                    <a:pt x="3486" y="0"/>
                  </a:cubicBezTo>
                  <a:cubicBezTo>
                    <a:pt x="3525" y="0"/>
                    <a:pt x="3549" y="34"/>
                    <a:pt x="3551" y="38"/>
                  </a:cubicBezTo>
                  <a:cubicBezTo>
                    <a:pt x="3554" y="42"/>
                    <a:pt x="3556" y="46"/>
                    <a:pt x="3558" y="50"/>
                  </a:cubicBezTo>
                  <a:cubicBezTo>
                    <a:pt x="3568" y="74"/>
                    <a:pt x="3566" y="101"/>
                    <a:pt x="3551" y="123"/>
                  </a:cubicBezTo>
                  <a:cubicBezTo>
                    <a:pt x="3536" y="147"/>
                    <a:pt x="3510" y="161"/>
                    <a:pt x="3482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6" name="Freeform 21"/>
            <p:cNvSpPr/>
            <p:nvPr userDrawn="1"/>
          </p:nvSpPr>
          <p:spPr bwMode="auto">
            <a:xfrm>
              <a:off x="257175" y="6061076"/>
              <a:ext cx="5716588" cy="258763"/>
            </a:xfrm>
            <a:custGeom>
              <a:avLst/>
              <a:rect l="l" t="t" r="r" b="b"/>
              <a:pathLst>
                <a:path w="3567" h="161">
                  <a:moveTo>
                    <a:pt x="3563" y="161"/>
                  </a:moveTo>
                  <a:cubicBezTo>
                    <a:pt x="86" y="161"/>
                    <a:pt x="86" y="161"/>
                    <a:pt x="86" y="161"/>
                  </a:cubicBezTo>
                  <a:cubicBezTo>
                    <a:pt x="58" y="161"/>
                    <a:pt x="32" y="147"/>
                    <a:pt x="17" y="123"/>
                  </a:cubicBezTo>
                  <a:cubicBezTo>
                    <a:pt x="2" y="101"/>
                    <a:pt x="0" y="74"/>
                    <a:pt x="10" y="50"/>
                  </a:cubicBezTo>
                  <a:cubicBezTo>
                    <a:pt x="12" y="46"/>
                    <a:pt x="14" y="42"/>
                    <a:pt x="17" y="38"/>
                  </a:cubicBezTo>
                  <a:cubicBezTo>
                    <a:pt x="19" y="34"/>
                    <a:pt x="43" y="0"/>
                    <a:pt x="82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109" y="0"/>
                    <a:pt x="140" y="15"/>
                    <a:pt x="148" y="41"/>
                  </a:cubicBezTo>
                  <a:cubicBezTo>
                    <a:pt x="154" y="62"/>
                    <a:pt x="148" y="90"/>
                    <a:pt x="129" y="100"/>
                  </a:cubicBezTo>
                  <a:cubicBezTo>
                    <a:pt x="116" y="106"/>
                    <a:pt x="103" y="102"/>
                    <a:pt x="96" y="100"/>
                  </a:cubicBezTo>
                  <a:cubicBezTo>
                    <a:pt x="94" y="99"/>
                    <a:pt x="93" y="97"/>
                    <a:pt x="94" y="94"/>
                  </a:cubicBezTo>
                  <a:cubicBezTo>
                    <a:pt x="95" y="92"/>
                    <a:pt x="97" y="91"/>
                    <a:pt x="99" y="92"/>
                  </a:cubicBezTo>
                  <a:cubicBezTo>
                    <a:pt x="105" y="94"/>
                    <a:pt x="115" y="97"/>
                    <a:pt x="125" y="92"/>
                  </a:cubicBezTo>
                  <a:cubicBezTo>
                    <a:pt x="142" y="84"/>
                    <a:pt x="144" y="59"/>
                    <a:pt x="140" y="44"/>
                  </a:cubicBezTo>
                  <a:cubicBezTo>
                    <a:pt x="133" y="21"/>
                    <a:pt x="106" y="8"/>
                    <a:pt x="83" y="8"/>
                  </a:cubicBezTo>
                  <a:cubicBezTo>
                    <a:pt x="47" y="8"/>
                    <a:pt x="26" y="39"/>
                    <a:pt x="24" y="43"/>
                  </a:cubicBezTo>
                  <a:cubicBezTo>
                    <a:pt x="22" y="46"/>
                    <a:pt x="20" y="49"/>
                    <a:pt x="18" y="53"/>
                  </a:cubicBezTo>
                  <a:cubicBezTo>
                    <a:pt x="9" y="75"/>
                    <a:pt x="11" y="98"/>
                    <a:pt x="24" y="119"/>
                  </a:cubicBezTo>
                  <a:cubicBezTo>
                    <a:pt x="38" y="140"/>
                    <a:pt x="61" y="152"/>
                    <a:pt x="86" y="152"/>
                  </a:cubicBezTo>
                  <a:cubicBezTo>
                    <a:pt x="3563" y="152"/>
                    <a:pt x="3563" y="152"/>
                    <a:pt x="3563" y="152"/>
                  </a:cubicBezTo>
                  <a:cubicBezTo>
                    <a:pt x="3565" y="152"/>
                    <a:pt x="3567" y="154"/>
                    <a:pt x="3567" y="156"/>
                  </a:cubicBezTo>
                  <a:cubicBezTo>
                    <a:pt x="3567" y="159"/>
                    <a:pt x="3565" y="161"/>
                    <a:pt x="3563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7" name="Freeform 22"/>
            <p:cNvSpPr/>
            <p:nvPr userDrawn="1"/>
          </p:nvSpPr>
          <p:spPr bwMode="auto">
            <a:xfrm>
              <a:off x="263525" y="371476"/>
              <a:ext cx="12700" cy="5695950"/>
            </a:xfrm>
            <a:custGeom>
              <a:avLst/>
              <a:rect l="l" t="t" r="r" b="b"/>
              <a:pathLst>
                <a:path w="8" h="3543">
                  <a:moveTo>
                    <a:pt x="4" y="3543"/>
                  </a:moveTo>
                  <a:cubicBezTo>
                    <a:pt x="2" y="3543"/>
                    <a:pt x="0" y="3541"/>
                    <a:pt x="0" y="353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8" y="2"/>
                    <a:pt x="8" y="5"/>
                  </a:cubicBezTo>
                  <a:cubicBezTo>
                    <a:pt x="8" y="3539"/>
                    <a:pt x="8" y="3539"/>
                    <a:pt x="8" y="3539"/>
                  </a:cubicBezTo>
                  <a:cubicBezTo>
                    <a:pt x="8" y="3541"/>
                    <a:pt x="7" y="3543"/>
                    <a:pt x="4" y="35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8" name="Freeform 23"/>
            <p:cNvSpPr/>
            <p:nvPr userDrawn="1"/>
          </p:nvSpPr>
          <p:spPr bwMode="auto">
            <a:xfrm>
              <a:off x="11917362" y="371476"/>
              <a:ext cx="12700" cy="5695950"/>
            </a:xfrm>
            <a:custGeom>
              <a:avLst/>
              <a:rect l="l" t="t" r="r" b="b"/>
              <a:pathLst>
                <a:path w="8" h="3543">
                  <a:moveTo>
                    <a:pt x="4" y="3543"/>
                  </a:moveTo>
                  <a:cubicBezTo>
                    <a:pt x="1" y="3543"/>
                    <a:pt x="0" y="3541"/>
                    <a:pt x="0" y="353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" y="0"/>
                    <a:pt x="8" y="2"/>
                    <a:pt x="8" y="5"/>
                  </a:cubicBezTo>
                  <a:cubicBezTo>
                    <a:pt x="8" y="3539"/>
                    <a:pt x="8" y="3539"/>
                    <a:pt x="8" y="3539"/>
                  </a:cubicBezTo>
                  <a:cubicBezTo>
                    <a:pt x="8" y="3541"/>
                    <a:pt x="6" y="3543"/>
                    <a:pt x="4" y="35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19" name="Freeform 24"/>
            <p:cNvSpPr/>
            <p:nvPr userDrawn="1"/>
          </p:nvSpPr>
          <p:spPr bwMode="auto">
            <a:xfrm>
              <a:off x="317500" y="407988"/>
              <a:ext cx="12700" cy="5624513"/>
            </a:xfrm>
            <a:custGeom>
              <a:avLst/>
              <a:rect l="l" t="t" r="r" b="b"/>
              <a:pathLst>
                <a:path w="8" h="3500">
                  <a:moveTo>
                    <a:pt x="4" y="3500"/>
                  </a:moveTo>
                  <a:cubicBezTo>
                    <a:pt x="2" y="3500"/>
                    <a:pt x="0" y="3498"/>
                    <a:pt x="0" y="349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3496"/>
                    <a:pt x="8" y="3496"/>
                    <a:pt x="8" y="3496"/>
                  </a:cubicBezTo>
                  <a:cubicBezTo>
                    <a:pt x="8" y="3498"/>
                    <a:pt x="6" y="3500"/>
                    <a:pt x="4" y="35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0" name="Freeform 25"/>
            <p:cNvSpPr/>
            <p:nvPr userDrawn="1"/>
          </p:nvSpPr>
          <p:spPr bwMode="auto">
            <a:xfrm>
              <a:off x="11863387" y="407988"/>
              <a:ext cx="12700" cy="5624513"/>
            </a:xfrm>
            <a:custGeom>
              <a:avLst/>
              <a:rect l="l" t="t" r="r" b="b"/>
              <a:pathLst>
                <a:path w="8" h="3500">
                  <a:moveTo>
                    <a:pt x="4" y="3500"/>
                  </a:moveTo>
                  <a:cubicBezTo>
                    <a:pt x="2" y="3500"/>
                    <a:pt x="0" y="3498"/>
                    <a:pt x="0" y="349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3496"/>
                    <a:pt x="8" y="3496"/>
                    <a:pt x="8" y="3496"/>
                  </a:cubicBezTo>
                  <a:cubicBezTo>
                    <a:pt x="8" y="3498"/>
                    <a:pt x="6" y="3500"/>
                    <a:pt x="4" y="35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1" name="Freeform 26"/>
            <p:cNvSpPr>
              <a:spLocks noEditPoints="1"/>
            </p:cNvSpPr>
            <p:nvPr userDrawn="1"/>
          </p:nvSpPr>
          <p:spPr bwMode="auto">
            <a:xfrm>
              <a:off x="6030912" y="69851"/>
              <a:ext cx="128588" cy="128588"/>
            </a:xfrm>
            <a:custGeom>
              <a:avLst/>
              <a:rect l="l" t="t" r="r" b="b"/>
              <a:pathLst>
                <a:path w="80" h="80">
                  <a:moveTo>
                    <a:pt x="40" y="80"/>
                  </a:moveTo>
                  <a:cubicBezTo>
                    <a:pt x="18" y="80"/>
                    <a:pt x="0" y="62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62" y="80"/>
                    <a:pt x="40" y="80"/>
                  </a:cubicBezTo>
                  <a:close/>
                  <a:moveTo>
                    <a:pt x="40" y="8"/>
                  </a:moveTo>
                  <a:cubicBezTo>
                    <a:pt x="23" y="8"/>
                    <a:pt x="8" y="23"/>
                    <a:pt x="8" y="40"/>
                  </a:cubicBezTo>
                  <a:cubicBezTo>
                    <a:pt x="8" y="57"/>
                    <a:pt x="23" y="72"/>
                    <a:pt x="40" y="72"/>
                  </a:cubicBezTo>
                  <a:cubicBezTo>
                    <a:pt x="57" y="72"/>
                    <a:pt x="72" y="57"/>
                    <a:pt x="72" y="40"/>
                  </a:cubicBezTo>
                  <a:cubicBezTo>
                    <a:pt x="72" y="23"/>
                    <a:pt x="57" y="8"/>
                    <a:pt x="4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  <p:sp>
          <p:nvSpPr>
            <p:cNvPr id="22" name="Freeform 27"/>
            <p:cNvSpPr>
              <a:spLocks noEditPoints="1"/>
            </p:cNvSpPr>
            <p:nvPr userDrawn="1"/>
          </p:nvSpPr>
          <p:spPr bwMode="auto">
            <a:xfrm>
              <a:off x="6030912" y="6242051"/>
              <a:ext cx="128588" cy="128588"/>
            </a:xfrm>
            <a:custGeom>
              <a:avLst/>
              <a:rect l="l" t="t" r="r" b="b"/>
              <a:pathLst>
                <a:path w="80" h="80">
                  <a:moveTo>
                    <a:pt x="40" y="80"/>
                  </a:moveTo>
                  <a:cubicBezTo>
                    <a:pt x="18" y="80"/>
                    <a:pt x="0" y="62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62" y="80"/>
                    <a:pt x="40" y="80"/>
                  </a:cubicBezTo>
                  <a:close/>
                  <a:moveTo>
                    <a:pt x="40" y="8"/>
                  </a:moveTo>
                  <a:cubicBezTo>
                    <a:pt x="23" y="8"/>
                    <a:pt x="8" y="23"/>
                    <a:pt x="8" y="40"/>
                  </a:cubicBezTo>
                  <a:cubicBezTo>
                    <a:pt x="8" y="57"/>
                    <a:pt x="23" y="72"/>
                    <a:pt x="40" y="72"/>
                  </a:cubicBezTo>
                  <a:cubicBezTo>
                    <a:pt x="57" y="72"/>
                    <a:pt x="72" y="57"/>
                    <a:pt x="72" y="40"/>
                  </a:cubicBezTo>
                  <a:cubicBezTo>
                    <a:pt x="72" y="23"/>
                    <a:pt x="57" y="8"/>
                    <a:pt x="4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anchor="t">
              <a:prstTxWarp prst="textNoShape">
                <a:avLst/>
              </a:prstTxWarp>
            </a:bodyPr>
            <a:lstStyle/>
            <a:p>
              <a:endParaRPr lang="bg-B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accent4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ritannica.com/biography/Louis-XV" TargetMode="External"/><Relationship Id="rId2" Type="http://schemas.openxmlformats.org/officeDocument/2006/relationships/hyperlink" Target="https://www.smithsonianmag.com/smart-news/madame-de-pompadour-was-far-more-mistress-180967662/" TargetMode="External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5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1524000" y="1520850"/>
            <a:ext cx="9144000" cy="1513058"/>
          </a:xfrm>
        </p:spPr>
        <p:txBody>
          <a:bodyPr>
            <a:noAutofit/>
          </a:bodyPr>
          <a:lstStyle/>
          <a:p>
            <a:r>
              <a:rPr lang="en-US" sz="4400" dirty="0"/>
              <a:t>The</a:t>
            </a:r>
            <a:r>
              <a:rPr lang="" sz="4400" dirty="0"/>
              <a:t> </a:t>
            </a:r>
            <a:r>
              <a:rPr lang="en-US" sz="4400" dirty="0"/>
              <a:t>History</a:t>
            </a:r>
            <a:r>
              <a:rPr lang="" sz="4400" dirty="0"/>
              <a:t> </a:t>
            </a:r>
            <a:r>
              <a:rPr lang="en-US" sz="4400" dirty="0"/>
              <a:t>of</a:t>
            </a:r>
            <a:r>
              <a:rPr lang="" sz="4400" dirty="0"/>
              <a:t> </a:t>
            </a:r>
            <a:r>
              <a:rPr lang="en-US" sz="4400" dirty="0"/>
              <a:t>the</a:t>
            </a:r>
            <a:r>
              <a:rPr lang="" sz="4400" dirty="0"/>
              <a:t> </a:t>
            </a:r>
            <a:r>
              <a:rPr lang="en-US" sz="4400" dirty="0"/>
              <a:t>Marquise</a:t>
            </a:r>
            <a:r>
              <a:rPr lang="" sz="4400" dirty="0"/>
              <a:t> </a:t>
            </a:r>
            <a:r>
              <a:rPr lang="en-US" sz="4400" dirty="0"/>
              <a:t>Diamond</a:t>
            </a:r>
            <a:endParaRPr lang="en-BG" sz="4400" dirty="0"/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August</a:t>
            </a:r>
            <a:r>
              <a:rPr lang="" dirty="0"/>
              <a:t> </a:t>
            </a:r>
            <a:r>
              <a:rPr lang="en-US" dirty="0"/>
              <a:t>2022</a:t>
            </a:r>
            <a:endParaRPr lang="en-BG" dirty="0"/>
          </a:p>
        </p:txBody>
      </p:sp>
      <p:sp>
        <p:nvSpPr>
          <p:cNvPr id="7" name="TextBox 6"/>
          <p:cNvSpPr txBox="1"/>
          <p:nvPr/>
        </p:nvSpPr>
        <p:spPr>
          <a:xfrm>
            <a:off x="3451980" y="3429000"/>
            <a:ext cx="4174447" cy="410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</a:rPr>
              <a:t>By</a:t>
            </a:r>
            <a:r>
              <a:rPr lang="" sz="2400">
                <a:solidFill>
                  <a:srgbClr val="FFFF00"/>
                </a:solidFill>
              </a:rPr>
              <a:t> </a:t>
            </a:r>
            <a:r>
              <a:rPr lang="en-US" sz="2400">
                <a:solidFill>
                  <a:srgbClr val="FFFF00"/>
                </a:solidFill>
              </a:rPr>
              <a:t>Stewart</a:t>
            </a:r>
            <a:r>
              <a:rPr lang="" sz="2400">
                <a:solidFill>
                  <a:srgbClr val="FFFF00"/>
                </a:solidFill>
              </a:rPr>
              <a:t> </a:t>
            </a:r>
            <a:r>
              <a:rPr lang="en-US" sz="2400">
                <a:solidFill>
                  <a:srgbClr val="FFFF00"/>
                </a:solidFill>
              </a:rPr>
              <a:t>&amp;</a:t>
            </a:r>
            <a:r>
              <a:rPr lang="" sz="2400">
                <a:solidFill>
                  <a:srgbClr val="FFFF00"/>
                </a:solidFill>
              </a:rPr>
              <a:t> </a:t>
            </a:r>
            <a:r>
              <a:rPr lang="en-US" sz="2400">
                <a:solidFill>
                  <a:srgbClr val="FFFF00"/>
                </a:solidFill>
              </a:rPr>
              <a:t>Associates</a:t>
            </a:r>
            <a:r>
              <a:rPr lang="" sz="2400">
                <a:solidFill>
                  <a:srgbClr val="FFFF00"/>
                </a:solidFill>
              </a:rPr>
              <a:t> </a:t>
            </a:r>
            <a:r>
              <a:rPr lang="en-US" sz="2400">
                <a:solidFill>
                  <a:srgbClr val="FFFF00"/>
                </a:solidFill>
              </a:rPr>
              <a:t>R.I.G,</a:t>
            </a:r>
            <a:r>
              <a:rPr lang="" sz="2400">
                <a:solidFill>
                  <a:srgbClr val="FFFF00"/>
                </a:solidFill>
              </a:rPr>
              <a:t> </a:t>
            </a:r>
            <a:r>
              <a:rPr lang="en-US" sz="2400">
                <a:solidFill>
                  <a:srgbClr val="FFFF00"/>
                </a:solidFill>
              </a:rPr>
              <a:t>LLC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Meet</a:t>
            </a:r>
            <a:r>
              <a:rPr lang="" sz="4800" dirty="0"/>
              <a:t> </a:t>
            </a:r>
            <a:r>
              <a:rPr lang="en-US" sz="4800" dirty="0"/>
              <a:t>King</a:t>
            </a:r>
            <a:r>
              <a:rPr lang="" sz="4800" dirty="0"/>
              <a:t> </a:t>
            </a:r>
            <a:r>
              <a:rPr lang="en-US" sz="4800" dirty="0"/>
              <a:t>Louis</a:t>
            </a:r>
            <a:r>
              <a:rPr lang="" sz="4800" dirty="0"/>
              <a:t> </a:t>
            </a:r>
            <a:r>
              <a:rPr lang="en-US" sz="4800" dirty="0"/>
              <a:t>XV</a:t>
            </a:r>
            <a:endParaRPr lang="en-BG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7559243" y="846207"/>
            <a:ext cx="4106914" cy="51655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" dirty="0"/>
              <a:t> </a:t>
            </a:r>
            <a:r>
              <a:rPr lang="en-US" dirty="0"/>
              <a:t>King's</a:t>
            </a:r>
            <a:r>
              <a:rPr lang="" dirty="0"/>
              <a:t> </a:t>
            </a:r>
            <a:r>
              <a:rPr lang="en-US" dirty="0"/>
              <a:t>Bio</a:t>
            </a:r>
            <a:endParaRPr lang="bg-BG" dirty="0"/>
          </a:p>
        </p:txBody>
      </p:sp>
      <p:sp>
        <p:nvSpPr>
          <p:cNvPr id="11" name="TextBox 10"/>
          <p:cNvSpPr txBox="1"/>
          <p:nvPr/>
        </p:nvSpPr>
        <p:spPr>
          <a:xfrm>
            <a:off x="1828800" y="2743200"/>
            <a:ext cx="9296073" cy="185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 panose="020B0604020202020204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</a:rPr>
              <a:t>Born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February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15,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1710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-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Died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May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10,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1774</a:t>
            </a:r>
          </a:p>
          <a:p>
            <a:pPr marL="342900" indent="-342900">
              <a:lnSpc>
                <a:spcPct val="200000"/>
              </a:lnSpc>
              <a:buFont typeface="Arial" pitchFamily="34" charset="0" panose="020B0604020202020204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</a:rPr>
              <a:t>Ruled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France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from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September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1,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1715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to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death</a:t>
            </a:r>
          </a:p>
          <a:p>
            <a:pPr marL="342900" indent="-342900">
              <a:lnSpc>
                <a:spcPct val="200000"/>
              </a:lnSpc>
              <a:buFont typeface="Arial" pitchFamily="34" charset="0" panose="020B0604020202020204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</a:rPr>
              <a:t>Lost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stakes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in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America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to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Great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Britain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in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1763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(New</a:t>
            </a:r>
            <a:r>
              <a:rPr lang="" sz="24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>
                <a:latin typeface="Times New Roman"/>
                <a:ea typeface="Times New Roman"/>
                <a:cs typeface="Times New Roman"/>
              </a:rPr>
              <a:t>France)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 noEditPoints="1"/>
          </p:cNvSpPr>
          <p:nvPr>
            <p:ph type="title"/>
          </p:nvPr>
        </p:nvSpPr>
        <p:spPr>
          <a:xfrm>
            <a:off x="5961247" y="924748"/>
            <a:ext cx="5393355" cy="932929"/>
          </a:xfrm>
        </p:spPr>
        <p:txBody>
          <a:bodyPr>
            <a:normAutofit/>
          </a:bodyPr>
          <a:lstStyle/>
          <a:p>
            <a:r>
              <a:rPr lang="en-US" dirty="0"/>
              <a:t>Jeanne</a:t>
            </a:r>
            <a:r>
              <a:rPr lang="" dirty="0"/>
              <a:t> </a:t>
            </a:r>
            <a:r>
              <a:rPr lang="en-US" dirty="0"/>
              <a:t>Antoinette</a:t>
            </a:r>
            <a:r>
              <a:rPr lang="" dirty="0"/>
              <a:t> </a:t>
            </a:r>
            <a:r>
              <a:rPr lang="en-US" dirty="0"/>
              <a:t>Poisson,</a:t>
            </a:r>
            <a:r>
              <a:rPr lang="" dirty="0"/>
              <a:t> </a:t>
            </a:r>
            <a:r>
              <a:rPr lang="en-US" dirty="0"/>
              <a:t>Marquise</a:t>
            </a:r>
            <a:r>
              <a:rPr lang="" dirty="0"/>
              <a:t> </a:t>
            </a:r>
            <a:r>
              <a:rPr lang="en-US" dirty="0"/>
              <a:t>de</a:t>
            </a:r>
            <a:r>
              <a:rPr lang="" dirty="0"/>
              <a:t> </a:t>
            </a:r>
            <a:r>
              <a:rPr lang="en-US" dirty="0"/>
              <a:t>Pompadour</a:t>
            </a:r>
            <a:endParaRPr lang="bg-BG" dirty="0"/>
          </a:p>
        </p:txBody>
      </p:sp>
      <p:sp>
        <p:nvSpPr>
          <p:cNvPr id="7" name="Текстов контейнер 6"/>
          <p:cNvSpPr>
            <a:spLocks noGrp="1" noEditPoints="1"/>
          </p:cNvSpPr>
          <p:nvPr>
            <p:ph type="body" sz="quarter" idx="15"/>
          </p:nvPr>
        </p:nvSpPr>
        <p:spPr>
          <a:xfrm>
            <a:off x="5961247" y="2859089"/>
            <a:ext cx="5386388" cy="2763528"/>
          </a:xfrm>
        </p:spPr>
        <p:txBody>
          <a:bodyPr>
            <a:normAutofit/>
          </a:bodyPr>
          <a:lstStyle/>
          <a:p>
            <a:pPr marL="285750" indent="-285750">
              <a:buFont typeface="Arial" pitchFamily="34" charset="0" panose="020B0604020202020204"/>
              <a:buChar char="•"/>
            </a:pPr>
            <a:r>
              <a:rPr lang="en-US" sz="2600" dirty="0"/>
              <a:t>Close</a:t>
            </a:r>
            <a:r>
              <a:rPr lang="" sz="2600" dirty="0"/>
              <a:t> </a:t>
            </a:r>
            <a:r>
              <a:rPr lang="en-US" sz="2600" dirty="0"/>
              <a:t>friend</a:t>
            </a:r>
            <a:r>
              <a:rPr lang="" sz="2600" dirty="0"/>
              <a:t> </a:t>
            </a:r>
            <a:r>
              <a:rPr lang="en-US" sz="2600" dirty="0"/>
              <a:t>of</a:t>
            </a:r>
            <a:r>
              <a:rPr lang="" sz="2600" dirty="0"/>
              <a:t> </a:t>
            </a:r>
            <a:r>
              <a:rPr lang="en-US" sz="2600" dirty="0"/>
              <a:t>King</a:t>
            </a:r>
            <a:r>
              <a:rPr lang="" sz="2600" dirty="0"/>
              <a:t> </a:t>
            </a:r>
            <a:r>
              <a:rPr lang="en-US" sz="2600" dirty="0"/>
              <a:t>Louis</a:t>
            </a:r>
            <a:r>
              <a:rPr lang="" sz="2600" dirty="0"/>
              <a:t> </a:t>
            </a:r>
            <a:r>
              <a:rPr lang="en-US" sz="2600" dirty="0"/>
              <a:t>XV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US" sz="2600" dirty="0"/>
              <a:t>King</a:t>
            </a:r>
            <a:r>
              <a:rPr lang="" sz="2600" dirty="0"/>
              <a:t> </a:t>
            </a:r>
            <a:r>
              <a:rPr lang="en-US" sz="2600" dirty="0"/>
              <a:t>Louis</a:t>
            </a:r>
            <a:r>
              <a:rPr lang="" sz="2600" dirty="0"/>
              <a:t> </a:t>
            </a:r>
            <a:r>
              <a:rPr lang="en-US" sz="2600" dirty="0"/>
              <a:t>commissioned</a:t>
            </a:r>
            <a:r>
              <a:rPr lang="" sz="2600" dirty="0"/>
              <a:t> </a:t>
            </a:r>
            <a:r>
              <a:rPr lang="en-US" sz="2600" dirty="0"/>
              <a:t>a</a:t>
            </a:r>
            <a:r>
              <a:rPr lang="" sz="2600" dirty="0"/>
              <a:t> </a:t>
            </a:r>
            <a:r>
              <a:rPr lang="en-US" sz="2600" dirty="0"/>
              <a:t>jeweler</a:t>
            </a:r>
            <a:r>
              <a:rPr lang="" sz="2600" dirty="0"/>
              <a:t> </a:t>
            </a:r>
            <a:r>
              <a:rPr lang="en-US" sz="2600" dirty="0"/>
              <a:t>to</a:t>
            </a:r>
            <a:r>
              <a:rPr lang="" sz="2600" dirty="0"/>
              <a:t> </a:t>
            </a:r>
            <a:r>
              <a:rPr lang="en-US" sz="2600" dirty="0"/>
              <a:t>design</a:t>
            </a:r>
            <a:r>
              <a:rPr lang="" sz="2600" dirty="0"/>
              <a:t> </a:t>
            </a:r>
            <a:r>
              <a:rPr lang="en-US" sz="2600" dirty="0"/>
              <a:t>a</a:t>
            </a:r>
            <a:r>
              <a:rPr lang="" sz="2600" dirty="0"/>
              <a:t> </a:t>
            </a:r>
            <a:r>
              <a:rPr lang="en-US" sz="2600" dirty="0"/>
              <a:t>cut</a:t>
            </a:r>
            <a:r>
              <a:rPr lang="" sz="2600" dirty="0"/>
              <a:t> </a:t>
            </a:r>
            <a:r>
              <a:rPr lang="en-US" sz="2600" dirty="0"/>
              <a:t>shape</a:t>
            </a:r>
            <a:r>
              <a:rPr lang="" sz="2600" dirty="0"/>
              <a:t> </a:t>
            </a:r>
            <a:r>
              <a:rPr lang="en-US" sz="2600" dirty="0"/>
              <a:t>stone</a:t>
            </a:r>
            <a:r>
              <a:rPr lang="" sz="2600" dirty="0"/>
              <a:t> </a:t>
            </a:r>
            <a:r>
              <a:rPr lang="en-US" sz="2600" dirty="0"/>
              <a:t>that</a:t>
            </a:r>
            <a:r>
              <a:rPr lang="" sz="2600" dirty="0"/>
              <a:t> </a:t>
            </a:r>
            <a:r>
              <a:rPr lang="en-US" sz="2600" dirty="0"/>
              <a:t>resembled</a:t>
            </a:r>
            <a:r>
              <a:rPr lang="" sz="2600" dirty="0"/>
              <a:t> </a:t>
            </a:r>
            <a:r>
              <a:rPr lang="en-US" sz="2600" dirty="0"/>
              <a:t>Marquise</a:t>
            </a:r>
            <a:r>
              <a:rPr lang="" sz="2600" dirty="0"/>
              <a:t> </a:t>
            </a:r>
            <a:r>
              <a:rPr lang="en-US" sz="2600" dirty="0"/>
              <a:t>de</a:t>
            </a:r>
            <a:r>
              <a:rPr lang="" sz="2600" dirty="0"/>
              <a:t> </a:t>
            </a:r>
            <a:r>
              <a:rPr lang="en-US" sz="2600" dirty="0"/>
              <a:t>Pompadour</a:t>
            </a:r>
            <a:r>
              <a:rPr lang="" sz="2600" dirty="0"/>
              <a:t> </a:t>
            </a:r>
            <a:r>
              <a:rPr lang="en-US" sz="2600" dirty="0"/>
              <a:t>lips</a:t>
            </a:r>
            <a:r>
              <a:rPr lang="" sz="2600" dirty="0"/>
              <a:t> </a:t>
            </a:r>
            <a:r>
              <a:rPr lang="en-US" sz="2600" dirty="0"/>
              <a:t>and</a:t>
            </a:r>
            <a:r>
              <a:rPr lang="" sz="2600" dirty="0"/>
              <a:t> </a:t>
            </a:r>
            <a:r>
              <a:rPr lang="en-US" sz="2600" dirty="0"/>
              <a:t>named</a:t>
            </a:r>
            <a:r>
              <a:rPr lang="" sz="2600" dirty="0"/>
              <a:t> </a:t>
            </a:r>
            <a:r>
              <a:rPr lang="en-US" sz="2600" dirty="0"/>
              <a:t>it</a:t>
            </a:r>
            <a:r>
              <a:rPr lang="" sz="2600" dirty="0"/>
              <a:t> </a:t>
            </a:r>
            <a:r>
              <a:rPr lang="en-US" sz="2600" dirty="0"/>
              <a:t>Marquise</a:t>
            </a:r>
            <a:r>
              <a:rPr lang="" sz="2600" dirty="0"/>
              <a:t> </a:t>
            </a:r>
            <a:r>
              <a:rPr lang="en-US" sz="2600" dirty="0"/>
              <a:t>diamond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US" sz="2600" dirty="0"/>
              <a:t>Marquise</a:t>
            </a:r>
            <a:r>
              <a:rPr lang="" sz="2600" dirty="0"/>
              <a:t> </a:t>
            </a:r>
            <a:r>
              <a:rPr lang="en-US" sz="2600" dirty="0"/>
              <a:t>de</a:t>
            </a:r>
            <a:r>
              <a:rPr lang="" sz="2600" dirty="0"/>
              <a:t> </a:t>
            </a:r>
            <a:r>
              <a:rPr lang="en-US" sz="2600" dirty="0"/>
              <a:t>Pompadour</a:t>
            </a:r>
            <a:r>
              <a:rPr lang="" sz="2600" dirty="0"/>
              <a:t> </a:t>
            </a:r>
            <a:r>
              <a:rPr lang="en-US" sz="2600" dirty="0"/>
              <a:t>was</a:t>
            </a:r>
            <a:r>
              <a:rPr lang="" sz="2600" dirty="0"/>
              <a:t> </a:t>
            </a:r>
            <a:r>
              <a:rPr lang="en-US" sz="2600" dirty="0"/>
              <a:t>the</a:t>
            </a:r>
            <a:r>
              <a:rPr lang="" sz="2600" dirty="0"/>
              <a:t> </a:t>
            </a:r>
            <a:r>
              <a:rPr lang="en-US" sz="2600" dirty="0"/>
              <a:t>official</a:t>
            </a:r>
            <a:r>
              <a:rPr lang="" sz="2600" dirty="0"/>
              <a:t> </a:t>
            </a:r>
            <a:r>
              <a:rPr lang="en-US" sz="2600" dirty="0"/>
              <a:t>Chief</a:t>
            </a:r>
            <a:r>
              <a:rPr lang="" sz="2600" dirty="0"/>
              <a:t> </a:t>
            </a:r>
            <a:r>
              <a:rPr lang="en-US" sz="2600" dirty="0"/>
              <a:t>Mistress</a:t>
            </a:r>
            <a:r>
              <a:rPr lang="" sz="2600" dirty="0"/>
              <a:t> </a:t>
            </a:r>
            <a:r>
              <a:rPr lang="en-US" sz="2600" dirty="0"/>
              <a:t>of</a:t>
            </a:r>
            <a:r>
              <a:rPr lang="" sz="2600" dirty="0"/>
              <a:t> </a:t>
            </a:r>
            <a:r>
              <a:rPr lang="en-US" sz="2600" dirty="0"/>
              <a:t>King</a:t>
            </a:r>
            <a:r>
              <a:rPr lang="" sz="2600" dirty="0"/>
              <a:t> </a:t>
            </a:r>
            <a:r>
              <a:rPr lang="en-US" sz="2600" dirty="0"/>
              <a:t>Louis</a:t>
            </a:r>
            <a:r>
              <a:rPr lang="" sz="2600" dirty="0"/>
              <a:t> </a:t>
            </a:r>
            <a:r>
              <a:rPr lang="en-US" sz="2600" dirty="0"/>
              <a:t>XV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endParaRPr lang="en-US" sz="2600" dirty="0"/>
          </a:p>
          <a:p>
            <a:pPr marL="285750" indent="-285750">
              <a:buFont typeface="Arial" pitchFamily="34" charset="0" panose="020B0604020202020204"/>
              <a:buChar char="•"/>
            </a:pPr>
            <a:endParaRPr lang="en-US" sz="2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506041" y="526857"/>
            <a:ext cx="4794351" cy="580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 rot="16200000">
            <a:off x="3617564" y="-393544"/>
            <a:ext cx="5307991" cy="7850383"/>
          </a:xfrm>
          <a:prstGeom prst="flowChartDecision">
            <a:avLst/>
          </a:prstGeom>
        </p:spPr>
      </p:pic>
      <p:sp>
        <p:nvSpPr>
          <p:cNvPr id="2" name="Заглавие 1"/>
          <p:cNvSpPr>
            <a:spLocks noGrp="1" noEditPoints="1"/>
          </p:cNvSpPr>
          <p:nvPr>
            <p:ph type="title"/>
          </p:nvPr>
        </p:nvSpPr>
        <p:spPr>
          <a:xfrm>
            <a:off x="800324" y="4822403"/>
            <a:ext cx="5064184" cy="932929"/>
          </a:xfrm>
        </p:spPr>
        <p:txBody>
          <a:bodyPr>
            <a:normAutofit/>
          </a:bodyPr>
          <a:lstStyle/>
          <a:p>
            <a:r>
              <a:rPr lang="en-US" dirty="0"/>
              <a:t>The</a:t>
            </a:r>
            <a:r>
              <a:rPr lang="" dirty="0"/>
              <a:t> </a:t>
            </a:r>
            <a:r>
              <a:rPr lang="en-US" dirty="0"/>
              <a:t>Marquise</a:t>
            </a:r>
            <a:r>
              <a:rPr lang="" dirty="0"/>
              <a:t> </a:t>
            </a:r>
            <a:r>
              <a:rPr lang="en-US" dirty="0"/>
              <a:t>Diamond</a:t>
            </a:r>
            <a:endParaRPr lang="bg-BG" dirty="0"/>
          </a:p>
        </p:txBody>
      </p:sp>
      <p:sp>
        <p:nvSpPr>
          <p:cNvPr id="7" name="Текстов контейнер 6"/>
          <p:cNvSpPr>
            <a:spLocks noGrp="1" noEditPoints="1"/>
          </p:cNvSpPr>
          <p:nvPr>
            <p:ph type="body" sz="quarter" idx="15"/>
          </p:nvPr>
        </p:nvSpPr>
        <p:spPr>
          <a:xfrm>
            <a:off x="7671919" y="4676791"/>
            <a:ext cx="4520080" cy="2474842"/>
          </a:xfrm>
        </p:spPr>
        <p:txBody>
          <a:bodyPr/>
          <a:lstStyle/>
          <a:p>
            <a:pPr marL="285750" indent="-285750">
              <a:buFont typeface="Arial" pitchFamily="34" charset="0" panose="020B0604020202020204"/>
              <a:buChar char="•"/>
            </a:pPr>
            <a:r>
              <a:rPr lang="en-US" sz="3000" dirty="0"/>
              <a:t>It</a:t>
            </a:r>
            <a:r>
              <a:rPr lang="" sz="3000" dirty="0"/>
              <a:t> </a:t>
            </a:r>
            <a:r>
              <a:rPr lang="en-US" sz="3000" dirty="0"/>
              <a:t>is</a:t>
            </a:r>
            <a:r>
              <a:rPr lang="" sz="3000" dirty="0"/>
              <a:t> </a:t>
            </a:r>
            <a:r>
              <a:rPr lang="en-US" sz="3000" dirty="0"/>
              <a:t>a</a:t>
            </a:r>
            <a:r>
              <a:rPr lang="" sz="3000" dirty="0"/>
              <a:t> </a:t>
            </a:r>
            <a:r>
              <a:rPr lang="en-US" sz="3000" dirty="0"/>
              <a:t>Diamond</a:t>
            </a:r>
            <a:r>
              <a:rPr lang="" sz="3000" dirty="0"/>
              <a:t> </a:t>
            </a:r>
            <a:r>
              <a:rPr lang="en-US" sz="3000" dirty="0"/>
              <a:t>Shape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US" sz="3000" dirty="0"/>
              <a:t>Longer</a:t>
            </a:r>
            <a:r>
              <a:rPr lang="" sz="3000" dirty="0"/>
              <a:t> </a:t>
            </a:r>
            <a:r>
              <a:rPr lang="en-US" sz="3000" dirty="0"/>
              <a:t>than</a:t>
            </a:r>
            <a:r>
              <a:rPr lang="" sz="3000" dirty="0"/>
              <a:t> </a:t>
            </a:r>
            <a:r>
              <a:rPr lang="en-US" sz="3000" dirty="0"/>
              <a:t>Wide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en-US" sz="3000" dirty="0"/>
              <a:t>Excellent</a:t>
            </a:r>
            <a:r>
              <a:rPr lang="" sz="3000" dirty="0"/>
              <a:t> </a:t>
            </a:r>
            <a:r>
              <a:rPr lang="en-US" sz="3000" dirty="0"/>
              <a:t>for</a:t>
            </a:r>
            <a:r>
              <a:rPr lang="" sz="3000" dirty="0"/>
              <a:t> </a:t>
            </a:r>
            <a:r>
              <a:rPr lang="en-US" sz="3000" dirty="0"/>
              <a:t>Engagement</a:t>
            </a:r>
            <a:r>
              <a:rPr lang="" sz="3000" dirty="0"/>
              <a:t> </a:t>
            </a:r>
            <a:r>
              <a:rPr lang="en-US" sz="3000" dirty="0"/>
              <a:t>Rings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 noEditPoint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Stewart</a:t>
            </a:r>
            <a:r>
              <a:rPr lang="" dirty="0"/>
              <a:t> </a:t>
            </a:r>
            <a:r>
              <a:rPr lang="en-US" dirty="0"/>
              <a:t>&amp;</a:t>
            </a:r>
            <a:r>
              <a:rPr lang="" dirty="0"/>
              <a:t> </a:t>
            </a:r>
            <a:r>
              <a:rPr lang="en-US" dirty="0"/>
              <a:t>Associates</a:t>
            </a:r>
            <a:r>
              <a:rPr lang="" dirty="0"/>
              <a:t> </a:t>
            </a:r>
            <a:r>
              <a:rPr lang="en-US" dirty="0"/>
              <a:t>R.I.G,</a:t>
            </a:r>
            <a:r>
              <a:rPr lang="" dirty="0"/>
              <a:t> </a:t>
            </a:r>
            <a:r>
              <a:rPr lang="en-US" dirty="0"/>
              <a:t>LLC</a:t>
            </a:r>
            <a:endParaRPr lang="bg-BG" dirty="0"/>
          </a:p>
        </p:txBody>
      </p:sp>
      <p:sp>
        <p:nvSpPr>
          <p:cNvPr id="5" name="Текстов контейнер 4"/>
          <p:cNvSpPr>
            <a:spLocks noGrp="1" noEditPoints="1"/>
          </p:cNvSpPr>
          <p:nvPr>
            <p:ph type="body" sz="quarter" idx="13"/>
          </p:nvPr>
        </p:nvSpPr>
        <p:spPr>
          <a:xfrm>
            <a:off x="0" y="5556670"/>
            <a:ext cx="12176247" cy="935827"/>
          </a:xfrm>
        </p:spPr>
        <p:txBody>
          <a:bodyPr/>
          <a:lstStyle/>
          <a:p>
            <a:r>
              <a:rPr lang="bg-BG" dirty="0">
                <a:hlinkClick r:id="rId1"/>
              </a:rPr>
              <a:t>https://www.britannica.com/biography/Louis-XV</a:t>
            </a:r>
            <a:endParaRPr lang="bg-BG" dirty="0"/>
          </a:p>
          <a:p>
            <a:r>
              <a:rPr lang="bg-BG" dirty="0">
                <a:hlinkClick r:id="rId2"/>
              </a:rPr>
              <a:t>https://www.smithsonianmag.com/smart-news/madame-de-pompadour-was-far-more-mistress-180967662/</a:t>
            </a:r>
            <a:endParaRPr lang="bg-BG" dirty="0"/>
          </a:p>
          <a:p>
            <a:endParaRPr lang="bg-BG" dirty="0"/>
          </a:p>
        </p:txBody>
      </p:sp>
      <p:pic>
        <p:nvPicPr>
          <p:cNvPr id="9" name="Контейнер за картина 8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869727"/>
            <a:ext cx="12192000" cy="34682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Nostalgia">
  <a:themeElements>
    <a:clrScheme name="Nostalgia Col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80B00"/>
      </a:accent1>
      <a:accent2>
        <a:srgbClr val="ED550C"/>
      </a:accent2>
      <a:accent3>
        <a:srgbClr val="A4B0BB"/>
      </a:accent3>
      <a:accent4>
        <a:srgbClr val="FFF9EA"/>
      </a:accent4>
      <a:accent5>
        <a:srgbClr val="2562C3"/>
      </a:accent5>
      <a:accent6>
        <a:srgbClr val="4BA03C"/>
      </a:accent6>
      <a:hlink>
        <a:srgbClr val="0563C1"/>
      </a:hlink>
      <a:folHlink>
        <a:srgbClr val="954F72"/>
      </a:folHlink>
    </a:clrScheme>
    <a:fontScheme name="По избор 5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</Words>
  <Application>Microsoft Macintosh PowerPoint</Application>
  <PresentationFormat>Widescreen</PresentationFormat>
  <Paragraphs>20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Nostalgia</vt:lpstr>
      <vt:lpstr>This is the title of the Presentation</vt:lpstr>
      <vt:lpstr>Intro Slide</vt:lpstr>
      <vt:lpstr>Section Title</vt:lpstr>
      <vt:lpstr>Section Title</vt:lpstr>
      <vt:lpstr>Section Title</vt:lpstr>
      <vt:lpstr>Section Title</vt:lpstr>
      <vt:lpstr>Section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title of the Presentation</dc:title>
  <dc:creator>Microsoft Office User</dc:creator>
  <cp:lastModifiedBy>Microsoft Office User</cp:lastModifiedBy>
  <cp:revision>1</cp:revision>
  <dcterms:created xsi:type="dcterms:W3CDTF">2020-12-01T12:43:14Z</dcterms:created>
  <dcterms:modified xsi:type="dcterms:W3CDTF">2022-08-20T14:59:06Z</dcterms:modified>
</cp:coreProperties>
</file>